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260" r:id="rId4"/>
    <p:sldId id="272" r:id="rId5"/>
    <p:sldId id="261" r:id="rId6"/>
    <p:sldId id="257" r:id="rId7"/>
    <p:sldId id="258" r:id="rId8"/>
    <p:sldId id="275" r:id="rId9"/>
    <p:sldId id="264" r:id="rId10"/>
    <p:sldId id="265" r:id="rId11"/>
    <p:sldId id="266" r:id="rId12"/>
    <p:sldId id="267" r:id="rId13"/>
    <p:sldId id="268" r:id="rId14"/>
    <p:sldId id="273" r:id="rId15"/>
    <p:sldId id="274" r:id="rId16"/>
    <p:sldId id="270" r:id="rId17"/>
    <p:sldId id="271" r:id="rId18"/>
    <p:sldId id="269" r:id="rId1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12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CEE686-52AB-4B9F-94AF-47A2E1B27CA6}" v="69" dt="2023-08-30T08:48:13.430"/>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64" d="100"/>
          <a:sy n="64" d="100"/>
        </p:scale>
        <p:origin x="74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orgette Enthofen" userId="1141627c-8e20-4276-aab1-44ca470a25d2" providerId="ADAL" clId="{08CEE686-52AB-4B9F-94AF-47A2E1B27CA6}"/>
    <pc:docChg chg="undo custSel addSld delSld modSld sldOrd">
      <pc:chgData name="Georgette Enthofen" userId="1141627c-8e20-4276-aab1-44ca470a25d2" providerId="ADAL" clId="{08CEE686-52AB-4B9F-94AF-47A2E1B27CA6}" dt="2023-08-30T08:48:44.318" v="1489"/>
      <pc:docMkLst>
        <pc:docMk/>
      </pc:docMkLst>
      <pc:sldChg chg="addSp modSp del mod">
        <pc:chgData name="Georgette Enthofen" userId="1141627c-8e20-4276-aab1-44ca470a25d2" providerId="ADAL" clId="{08CEE686-52AB-4B9F-94AF-47A2E1B27CA6}" dt="2023-07-05T07:35:16.221" v="20" actId="2696"/>
        <pc:sldMkLst>
          <pc:docMk/>
          <pc:sldMk cId="3617980816" sldId="256"/>
        </pc:sldMkLst>
        <pc:spChg chg="add mod">
          <ac:chgData name="Georgette Enthofen" userId="1141627c-8e20-4276-aab1-44ca470a25d2" providerId="ADAL" clId="{08CEE686-52AB-4B9F-94AF-47A2E1B27CA6}" dt="2023-07-03T12:26:50.956" v="1" actId="1076"/>
          <ac:spMkLst>
            <pc:docMk/>
            <pc:sldMk cId="3617980816" sldId="256"/>
            <ac:spMk id="6" creationId="{89E702B0-F5D0-E51B-F6ED-16B48129F4C5}"/>
          </ac:spMkLst>
        </pc:spChg>
        <pc:spChg chg="add mod">
          <ac:chgData name="Georgette Enthofen" userId="1141627c-8e20-4276-aab1-44ca470a25d2" providerId="ADAL" clId="{08CEE686-52AB-4B9F-94AF-47A2E1B27CA6}" dt="2023-07-03T12:26:50.956" v="1" actId="1076"/>
          <ac:spMkLst>
            <pc:docMk/>
            <pc:sldMk cId="3617980816" sldId="256"/>
            <ac:spMk id="8" creationId="{1B1BD8B4-348C-B6D4-ABC4-0B1F10103EBE}"/>
          </ac:spMkLst>
        </pc:spChg>
        <pc:spChg chg="add mod">
          <ac:chgData name="Georgette Enthofen" userId="1141627c-8e20-4276-aab1-44ca470a25d2" providerId="ADAL" clId="{08CEE686-52AB-4B9F-94AF-47A2E1B27CA6}" dt="2023-07-03T12:28:31.776" v="19" actId="1076"/>
          <ac:spMkLst>
            <pc:docMk/>
            <pc:sldMk cId="3617980816" sldId="256"/>
            <ac:spMk id="9" creationId="{1DA01043-E0E2-82F2-220D-CCE562F14560}"/>
          </ac:spMkLst>
        </pc:spChg>
        <pc:graphicFrameChg chg="add mod modGraphic">
          <ac:chgData name="Georgette Enthofen" userId="1141627c-8e20-4276-aab1-44ca470a25d2" providerId="ADAL" clId="{08CEE686-52AB-4B9F-94AF-47A2E1B27CA6}" dt="2023-07-03T12:27:17.071" v="7" actId="20577"/>
          <ac:graphicFrameMkLst>
            <pc:docMk/>
            <pc:sldMk cId="3617980816" sldId="256"/>
            <ac:graphicFrameMk id="5" creationId="{58D6A4F6-A624-819B-9839-85F0A9B2FCE2}"/>
          </ac:graphicFrameMkLst>
        </pc:graphicFrameChg>
      </pc:sldChg>
      <pc:sldChg chg="addSp delSp modSp mod ord">
        <pc:chgData name="Georgette Enthofen" userId="1141627c-8e20-4276-aab1-44ca470a25d2" providerId="ADAL" clId="{08CEE686-52AB-4B9F-94AF-47A2E1B27CA6}" dt="2023-08-29T11:22:14.042" v="1069"/>
        <pc:sldMkLst>
          <pc:docMk/>
          <pc:sldMk cId="3181962103" sldId="257"/>
        </pc:sldMkLst>
        <pc:spChg chg="del mod">
          <ac:chgData name="Georgette Enthofen" userId="1141627c-8e20-4276-aab1-44ca470a25d2" providerId="ADAL" clId="{08CEE686-52AB-4B9F-94AF-47A2E1B27CA6}" dt="2023-07-05T07:40:23.298" v="127" actId="478"/>
          <ac:spMkLst>
            <pc:docMk/>
            <pc:sldMk cId="3181962103" sldId="257"/>
            <ac:spMk id="2" creationId="{57B328B4-783D-E1A3-274A-C2418B47E14E}"/>
          </ac:spMkLst>
        </pc:spChg>
        <pc:spChg chg="mod">
          <ac:chgData name="Georgette Enthofen" userId="1141627c-8e20-4276-aab1-44ca470a25d2" providerId="ADAL" clId="{08CEE686-52AB-4B9F-94AF-47A2E1B27CA6}" dt="2023-07-05T07:41:05.002" v="132" actId="14100"/>
          <ac:spMkLst>
            <pc:docMk/>
            <pc:sldMk cId="3181962103" sldId="257"/>
            <ac:spMk id="3" creationId="{27C93732-12C1-AD65-A59F-AF711AC951E0}"/>
          </ac:spMkLst>
        </pc:spChg>
        <pc:spChg chg="add del mod">
          <ac:chgData name="Georgette Enthofen" userId="1141627c-8e20-4276-aab1-44ca470a25d2" providerId="ADAL" clId="{08CEE686-52AB-4B9F-94AF-47A2E1B27CA6}" dt="2023-07-05T07:40:32.152" v="130" actId="478"/>
          <ac:spMkLst>
            <pc:docMk/>
            <pc:sldMk cId="3181962103" sldId="257"/>
            <ac:spMk id="5" creationId="{B2284E22-99AD-0ED4-7C24-0BE43C7B6BF4}"/>
          </ac:spMkLst>
        </pc:spChg>
        <pc:spChg chg="mod">
          <ac:chgData name="Georgette Enthofen" userId="1141627c-8e20-4276-aab1-44ca470a25d2" providerId="ADAL" clId="{08CEE686-52AB-4B9F-94AF-47A2E1B27CA6}" dt="2023-07-05T07:40:55.950" v="131" actId="1076"/>
          <ac:spMkLst>
            <pc:docMk/>
            <pc:sldMk cId="3181962103" sldId="257"/>
            <ac:spMk id="12" creationId="{6F164F77-A289-C3AD-0C84-2B974F420901}"/>
          </ac:spMkLst>
        </pc:spChg>
        <pc:spChg chg="mod">
          <ac:chgData name="Georgette Enthofen" userId="1141627c-8e20-4276-aab1-44ca470a25d2" providerId="ADAL" clId="{08CEE686-52AB-4B9F-94AF-47A2E1B27CA6}" dt="2023-07-05T07:41:10.331" v="133" actId="1076"/>
          <ac:spMkLst>
            <pc:docMk/>
            <pc:sldMk cId="3181962103" sldId="257"/>
            <ac:spMk id="22" creationId="{0ACF2656-DB75-8FD2-C8B9-D2751B55C892}"/>
          </ac:spMkLst>
        </pc:spChg>
      </pc:sldChg>
      <pc:sldChg chg="del">
        <pc:chgData name="Georgette Enthofen" userId="1141627c-8e20-4276-aab1-44ca470a25d2" providerId="ADAL" clId="{08CEE686-52AB-4B9F-94AF-47A2E1B27CA6}" dt="2023-07-05T07:37:29.760" v="21" actId="2696"/>
        <pc:sldMkLst>
          <pc:docMk/>
          <pc:sldMk cId="1250016830" sldId="258"/>
        </pc:sldMkLst>
      </pc:sldChg>
      <pc:sldChg chg="addSp modSp new mod ord">
        <pc:chgData name="Georgette Enthofen" userId="1141627c-8e20-4276-aab1-44ca470a25d2" providerId="ADAL" clId="{08CEE686-52AB-4B9F-94AF-47A2E1B27CA6}" dt="2023-08-29T11:22:33.899" v="1071"/>
        <pc:sldMkLst>
          <pc:docMk/>
          <pc:sldMk cId="2768780913" sldId="258"/>
        </pc:sldMkLst>
        <pc:spChg chg="mod">
          <ac:chgData name="Georgette Enthofen" userId="1141627c-8e20-4276-aab1-44ca470a25d2" providerId="ADAL" clId="{08CEE686-52AB-4B9F-94AF-47A2E1B27CA6}" dt="2023-07-05T10:29:28.864" v="287" actId="20577"/>
          <ac:spMkLst>
            <pc:docMk/>
            <pc:sldMk cId="2768780913" sldId="258"/>
            <ac:spMk id="2" creationId="{8F8D5B90-077E-F2DF-E2D5-7D7838176403}"/>
          </ac:spMkLst>
        </pc:spChg>
        <pc:spChg chg="mod">
          <ac:chgData name="Georgette Enthofen" userId="1141627c-8e20-4276-aab1-44ca470a25d2" providerId="ADAL" clId="{08CEE686-52AB-4B9F-94AF-47A2E1B27CA6}" dt="2023-07-05T10:29:10.849" v="263" actId="208"/>
          <ac:spMkLst>
            <pc:docMk/>
            <pc:sldMk cId="2768780913" sldId="258"/>
            <ac:spMk id="3" creationId="{B15A35B2-35DF-E362-1DEC-F82D2FE48600}"/>
          </ac:spMkLst>
        </pc:spChg>
        <pc:spChg chg="add mod">
          <ac:chgData name="Georgette Enthofen" userId="1141627c-8e20-4276-aab1-44ca470a25d2" providerId="ADAL" clId="{08CEE686-52AB-4B9F-94AF-47A2E1B27CA6}" dt="2023-07-05T10:28:39.079" v="240" actId="339"/>
          <ac:spMkLst>
            <pc:docMk/>
            <pc:sldMk cId="2768780913" sldId="258"/>
            <ac:spMk id="4" creationId="{88B8D797-60DF-1A63-CBF3-5ED425DB3ABD}"/>
          </ac:spMkLst>
        </pc:spChg>
      </pc:sldChg>
      <pc:sldChg chg="addSp delSp modSp new mod setBg addAnim setClrOvrMap">
        <pc:chgData name="Georgette Enthofen" userId="1141627c-8e20-4276-aab1-44ca470a25d2" providerId="ADAL" clId="{08CEE686-52AB-4B9F-94AF-47A2E1B27CA6}" dt="2023-08-29T10:34:17.701" v="486" actId="26606"/>
        <pc:sldMkLst>
          <pc:docMk/>
          <pc:sldMk cId="3605525587" sldId="259"/>
        </pc:sldMkLst>
        <pc:spChg chg="mod">
          <ac:chgData name="Georgette Enthofen" userId="1141627c-8e20-4276-aab1-44ca470a25d2" providerId="ADAL" clId="{08CEE686-52AB-4B9F-94AF-47A2E1B27CA6}" dt="2023-08-29T10:34:17.701" v="486" actId="26606"/>
          <ac:spMkLst>
            <pc:docMk/>
            <pc:sldMk cId="3605525587" sldId="259"/>
            <ac:spMk id="2" creationId="{40B4E37B-65E3-1ABA-9224-7FA94DB242A5}"/>
          </ac:spMkLst>
        </pc:spChg>
        <pc:spChg chg="mod">
          <ac:chgData name="Georgette Enthofen" userId="1141627c-8e20-4276-aab1-44ca470a25d2" providerId="ADAL" clId="{08CEE686-52AB-4B9F-94AF-47A2E1B27CA6}" dt="2023-08-29T10:34:17.701" v="486" actId="26606"/>
          <ac:spMkLst>
            <pc:docMk/>
            <pc:sldMk cId="3605525587" sldId="259"/>
            <ac:spMk id="3" creationId="{DD71BE41-7FCF-F7A1-3BA9-D311C3D7E7D1}"/>
          </ac:spMkLst>
        </pc:spChg>
        <pc:spChg chg="add del">
          <ac:chgData name="Georgette Enthofen" userId="1141627c-8e20-4276-aab1-44ca470a25d2" providerId="ADAL" clId="{08CEE686-52AB-4B9F-94AF-47A2E1B27CA6}" dt="2023-07-05T07:39:26.428" v="68" actId="26606"/>
          <ac:spMkLst>
            <pc:docMk/>
            <pc:sldMk cId="3605525587" sldId="259"/>
            <ac:spMk id="9" creationId="{71B2258F-86CA-4D4D-8270-BC05FCDEBFB3}"/>
          </ac:spMkLst>
        </pc:spChg>
        <pc:spChg chg="add del">
          <ac:chgData name="Georgette Enthofen" userId="1141627c-8e20-4276-aab1-44ca470a25d2" providerId="ADAL" clId="{08CEE686-52AB-4B9F-94AF-47A2E1B27CA6}" dt="2023-08-29T10:33:59.817" v="481" actId="26606"/>
          <ac:spMkLst>
            <pc:docMk/>
            <pc:sldMk cId="3605525587" sldId="259"/>
            <ac:spMk id="14" creationId="{657F69E0-C4B0-4BEC-A689-4F8D877F05D4}"/>
          </ac:spMkLst>
        </pc:spChg>
        <pc:spChg chg="add del">
          <ac:chgData name="Georgette Enthofen" userId="1141627c-8e20-4276-aab1-44ca470a25d2" providerId="ADAL" clId="{08CEE686-52AB-4B9F-94AF-47A2E1B27CA6}" dt="2023-08-29T10:33:59.817" v="481" actId="26606"/>
          <ac:spMkLst>
            <pc:docMk/>
            <pc:sldMk cId="3605525587" sldId="259"/>
            <ac:spMk id="16" creationId="{9F6380B4-6A1C-481E-8408-B4E6C75B9B81}"/>
          </ac:spMkLst>
        </pc:spChg>
        <pc:spChg chg="add del">
          <ac:chgData name="Georgette Enthofen" userId="1141627c-8e20-4276-aab1-44ca470a25d2" providerId="ADAL" clId="{08CEE686-52AB-4B9F-94AF-47A2E1B27CA6}" dt="2023-08-29T10:34:07.724" v="485" actId="26606"/>
          <ac:spMkLst>
            <pc:docMk/>
            <pc:sldMk cId="3605525587" sldId="259"/>
            <ac:spMk id="21" creationId="{8A94871E-96FC-4ADE-815B-41A636E34F1A}"/>
          </ac:spMkLst>
        </pc:spChg>
        <pc:spChg chg="add del">
          <ac:chgData name="Georgette Enthofen" userId="1141627c-8e20-4276-aab1-44ca470a25d2" providerId="ADAL" clId="{08CEE686-52AB-4B9F-94AF-47A2E1B27CA6}" dt="2023-08-29T10:34:07.724" v="485" actId="26606"/>
          <ac:spMkLst>
            <pc:docMk/>
            <pc:sldMk cId="3605525587" sldId="259"/>
            <ac:spMk id="23" creationId="{3FCFB1DE-0B7E-48CC-BA90-B2AB0889F9D6}"/>
          </ac:spMkLst>
        </pc:spChg>
        <pc:spChg chg="add del">
          <ac:chgData name="Georgette Enthofen" userId="1141627c-8e20-4276-aab1-44ca470a25d2" providerId="ADAL" clId="{08CEE686-52AB-4B9F-94AF-47A2E1B27CA6}" dt="2023-08-29T10:34:17.701" v="486" actId="26606"/>
          <ac:spMkLst>
            <pc:docMk/>
            <pc:sldMk cId="3605525587" sldId="259"/>
            <ac:spMk id="2055" creationId="{93245F62-CCC4-49E4-B95B-EA6C1E790510}"/>
          </ac:spMkLst>
        </pc:spChg>
        <pc:spChg chg="add del">
          <ac:chgData name="Georgette Enthofen" userId="1141627c-8e20-4276-aab1-44ca470a25d2" providerId="ADAL" clId="{08CEE686-52AB-4B9F-94AF-47A2E1B27CA6}" dt="2023-08-29T10:34:17.701" v="486" actId="26606"/>
          <ac:spMkLst>
            <pc:docMk/>
            <pc:sldMk cId="3605525587" sldId="259"/>
            <ac:spMk id="2057" creationId="{E6C0DD6B-6AA3-448F-9B99-8386295BC1B4}"/>
          </ac:spMkLst>
        </pc:spChg>
        <pc:spChg chg="add">
          <ac:chgData name="Georgette Enthofen" userId="1141627c-8e20-4276-aab1-44ca470a25d2" providerId="ADAL" clId="{08CEE686-52AB-4B9F-94AF-47A2E1B27CA6}" dt="2023-08-29T10:34:17.701" v="486" actId="26606"/>
          <ac:spMkLst>
            <pc:docMk/>
            <pc:sldMk cId="3605525587" sldId="259"/>
            <ac:spMk id="2062" creationId="{5C55F0BA-7D8B-4753-AB68-D54E59A24A9D}"/>
          </ac:spMkLst>
        </pc:spChg>
        <pc:picChg chg="add del mod ord">
          <ac:chgData name="Georgette Enthofen" userId="1141627c-8e20-4276-aab1-44ca470a25d2" providerId="ADAL" clId="{08CEE686-52AB-4B9F-94AF-47A2E1B27CA6}" dt="2023-08-29T10:34:01.633" v="482" actId="478"/>
          <ac:picMkLst>
            <pc:docMk/>
            <pc:sldMk cId="3605525587" sldId="259"/>
            <ac:picMk id="5" creationId="{027FC328-AFC5-C845-3ED4-D100141F2FAC}"/>
          </ac:picMkLst>
        </pc:picChg>
        <pc:picChg chg="add mod">
          <ac:chgData name="Georgette Enthofen" userId="1141627c-8e20-4276-aab1-44ca470a25d2" providerId="ADAL" clId="{08CEE686-52AB-4B9F-94AF-47A2E1B27CA6}" dt="2023-08-29T10:34:17.701" v="486" actId="26606"/>
          <ac:picMkLst>
            <pc:docMk/>
            <pc:sldMk cId="3605525587" sldId="259"/>
            <ac:picMk id="2050" creationId="{BACE58B6-8495-52D1-30ED-18DE2AEDDD3F}"/>
          </ac:picMkLst>
        </pc:picChg>
      </pc:sldChg>
      <pc:sldChg chg="addSp delSp modSp new mod ord setBg">
        <pc:chgData name="Georgette Enthofen" userId="1141627c-8e20-4276-aab1-44ca470a25d2" providerId="ADAL" clId="{08CEE686-52AB-4B9F-94AF-47A2E1B27CA6}" dt="2023-08-29T11:21:49.133" v="1065"/>
        <pc:sldMkLst>
          <pc:docMk/>
          <pc:sldMk cId="1316547555" sldId="260"/>
        </pc:sldMkLst>
        <pc:spChg chg="mod">
          <ac:chgData name="Georgette Enthofen" userId="1141627c-8e20-4276-aab1-44ca470a25d2" providerId="ADAL" clId="{08CEE686-52AB-4B9F-94AF-47A2E1B27CA6}" dt="2023-08-29T10:31:20.969" v="416" actId="26606"/>
          <ac:spMkLst>
            <pc:docMk/>
            <pc:sldMk cId="1316547555" sldId="260"/>
            <ac:spMk id="2" creationId="{A5C06D8A-AF35-15B4-623B-BBD8E87E5226}"/>
          </ac:spMkLst>
        </pc:spChg>
        <pc:spChg chg="mod">
          <ac:chgData name="Georgette Enthofen" userId="1141627c-8e20-4276-aab1-44ca470a25d2" providerId="ADAL" clId="{08CEE686-52AB-4B9F-94AF-47A2E1B27CA6}" dt="2023-08-29T10:31:20.969" v="416" actId="26606"/>
          <ac:spMkLst>
            <pc:docMk/>
            <pc:sldMk cId="1316547555" sldId="260"/>
            <ac:spMk id="3" creationId="{61177053-627D-2F9A-FA9A-9B7CC629104D}"/>
          </ac:spMkLst>
        </pc:spChg>
        <pc:spChg chg="add del">
          <ac:chgData name="Georgette Enthofen" userId="1141627c-8e20-4276-aab1-44ca470a25d2" providerId="ADAL" clId="{08CEE686-52AB-4B9F-94AF-47A2E1B27CA6}" dt="2023-08-29T10:31:20.969" v="416" actId="26606"/>
          <ac:spMkLst>
            <pc:docMk/>
            <pc:sldMk cId="1316547555" sldId="260"/>
            <ac:spMk id="10" creationId="{F13C74B1-5B17-4795-BED0-7140497B445A}"/>
          </ac:spMkLst>
        </pc:spChg>
        <pc:spChg chg="add del">
          <ac:chgData name="Georgette Enthofen" userId="1141627c-8e20-4276-aab1-44ca470a25d2" providerId="ADAL" clId="{08CEE686-52AB-4B9F-94AF-47A2E1B27CA6}" dt="2023-08-29T10:31:20.969" v="416" actId="26606"/>
          <ac:spMkLst>
            <pc:docMk/>
            <pc:sldMk cId="1316547555" sldId="260"/>
            <ac:spMk id="12" creationId="{D4974D33-8DC5-464E-8C6D-BE58F0669C17}"/>
          </ac:spMkLst>
        </pc:spChg>
        <pc:spChg chg="add">
          <ac:chgData name="Georgette Enthofen" userId="1141627c-8e20-4276-aab1-44ca470a25d2" providerId="ADAL" clId="{08CEE686-52AB-4B9F-94AF-47A2E1B27CA6}" dt="2023-08-29T10:31:20.969" v="416" actId="26606"/>
          <ac:spMkLst>
            <pc:docMk/>
            <pc:sldMk cId="1316547555" sldId="260"/>
            <ac:spMk id="17" creationId="{F13C74B1-5B17-4795-BED0-7140497B445A}"/>
          </ac:spMkLst>
        </pc:spChg>
        <pc:spChg chg="add">
          <ac:chgData name="Georgette Enthofen" userId="1141627c-8e20-4276-aab1-44ca470a25d2" providerId="ADAL" clId="{08CEE686-52AB-4B9F-94AF-47A2E1B27CA6}" dt="2023-08-29T10:31:20.969" v="416" actId="26606"/>
          <ac:spMkLst>
            <pc:docMk/>
            <pc:sldMk cId="1316547555" sldId="260"/>
            <ac:spMk id="19" creationId="{D4974D33-8DC5-464E-8C6D-BE58F0669C17}"/>
          </ac:spMkLst>
        </pc:spChg>
        <pc:picChg chg="add mod">
          <ac:chgData name="Georgette Enthofen" userId="1141627c-8e20-4276-aab1-44ca470a25d2" providerId="ADAL" clId="{08CEE686-52AB-4B9F-94AF-47A2E1B27CA6}" dt="2023-08-29T10:12:46.068" v="371" actId="26606"/>
          <ac:picMkLst>
            <pc:docMk/>
            <pc:sldMk cId="1316547555" sldId="260"/>
            <ac:picMk id="5" creationId="{DA110CCF-8B7D-EE80-BA35-C502E9662231}"/>
          </ac:picMkLst>
        </pc:picChg>
      </pc:sldChg>
      <pc:sldChg chg="addSp delSp modSp new mod ord setBg">
        <pc:chgData name="Georgette Enthofen" userId="1141627c-8e20-4276-aab1-44ca470a25d2" providerId="ADAL" clId="{08CEE686-52AB-4B9F-94AF-47A2E1B27CA6}" dt="2023-08-29T11:22:07.417" v="1067"/>
        <pc:sldMkLst>
          <pc:docMk/>
          <pc:sldMk cId="3251356125" sldId="261"/>
        </pc:sldMkLst>
        <pc:spChg chg="mod">
          <ac:chgData name="Georgette Enthofen" userId="1141627c-8e20-4276-aab1-44ca470a25d2" providerId="ADAL" clId="{08CEE686-52AB-4B9F-94AF-47A2E1B27CA6}" dt="2023-08-29T10:34:45.152" v="489" actId="26606"/>
          <ac:spMkLst>
            <pc:docMk/>
            <pc:sldMk cId="3251356125" sldId="261"/>
            <ac:spMk id="2" creationId="{D4E88AA5-03D5-547C-F916-9E3965634E19}"/>
          </ac:spMkLst>
        </pc:spChg>
        <pc:spChg chg="del">
          <ac:chgData name="Georgette Enthofen" userId="1141627c-8e20-4276-aab1-44ca470a25d2" providerId="ADAL" clId="{08CEE686-52AB-4B9F-94AF-47A2E1B27CA6}" dt="2023-08-29T10:33:41.092" v="480"/>
          <ac:spMkLst>
            <pc:docMk/>
            <pc:sldMk cId="3251356125" sldId="261"/>
            <ac:spMk id="3" creationId="{E48E6054-B913-D36B-A4A8-673749B395FE}"/>
          </ac:spMkLst>
        </pc:spChg>
        <pc:spChg chg="add del mod">
          <ac:chgData name="Georgette Enthofen" userId="1141627c-8e20-4276-aab1-44ca470a25d2" providerId="ADAL" clId="{08CEE686-52AB-4B9F-94AF-47A2E1B27CA6}" dt="2023-08-29T10:34:40.833" v="488"/>
          <ac:spMkLst>
            <pc:docMk/>
            <pc:sldMk cId="3251356125" sldId="261"/>
            <ac:spMk id="4" creationId="{6557093F-55CF-F18D-087E-CF244091780E}"/>
          </ac:spMkLst>
        </pc:spChg>
        <pc:spChg chg="add">
          <ac:chgData name="Georgette Enthofen" userId="1141627c-8e20-4276-aab1-44ca470a25d2" providerId="ADAL" clId="{08CEE686-52AB-4B9F-94AF-47A2E1B27CA6}" dt="2023-08-29T10:34:45.152" v="489" actId="26606"/>
          <ac:spMkLst>
            <pc:docMk/>
            <pc:sldMk cId="3251356125" sldId="261"/>
            <ac:spMk id="1033" creationId="{C93D702E-F4E0-47FC-A74C-ECD9647A81AA}"/>
          </ac:spMkLst>
        </pc:spChg>
        <pc:picChg chg="add del mod">
          <ac:chgData name="Georgette Enthofen" userId="1141627c-8e20-4276-aab1-44ca470a25d2" providerId="ADAL" clId="{08CEE686-52AB-4B9F-94AF-47A2E1B27CA6}" dt="2023-08-29T10:34:38.198" v="487" actId="478"/>
          <ac:picMkLst>
            <pc:docMk/>
            <pc:sldMk cId="3251356125" sldId="261"/>
            <ac:picMk id="1026" creationId="{BA8DB4F3-C950-C65F-8F4D-CA398813C3C7}"/>
          </ac:picMkLst>
        </pc:picChg>
        <pc:picChg chg="add mod">
          <ac:chgData name="Georgette Enthofen" userId="1141627c-8e20-4276-aab1-44ca470a25d2" providerId="ADAL" clId="{08CEE686-52AB-4B9F-94AF-47A2E1B27CA6}" dt="2023-08-29T10:44:55.565" v="512" actId="1076"/>
          <ac:picMkLst>
            <pc:docMk/>
            <pc:sldMk cId="3251356125" sldId="261"/>
            <ac:picMk id="1028" creationId="{F50244D2-E8D0-43BB-3F47-932862B5E937}"/>
          </ac:picMkLst>
        </pc:picChg>
      </pc:sldChg>
      <pc:sldChg chg="addSp delSp modSp new mod setBg">
        <pc:chgData name="Georgette Enthofen" userId="1141627c-8e20-4276-aab1-44ca470a25d2" providerId="ADAL" clId="{08CEE686-52AB-4B9F-94AF-47A2E1B27CA6}" dt="2023-08-29T11:21:25.683" v="1062" actId="26606"/>
        <pc:sldMkLst>
          <pc:docMk/>
          <pc:sldMk cId="2684289776" sldId="262"/>
        </pc:sldMkLst>
        <pc:spChg chg="mod ord">
          <ac:chgData name="Georgette Enthofen" userId="1141627c-8e20-4276-aab1-44ca470a25d2" providerId="ADAL" clId="{08CEE686-52AB-4B9F-94AF-47A2E1B27CA6}" dt="2023-08-29T11:21:25.683" v="1062" actId="26606"/>
          <ac:spMkLst>
            <pc:docMk/>
            <pc:sldMk cId="2684289776" sldId="262"/>
            <ac:spMk id="2" creationId="{F211BC30-F9BA-7D83-3271-8710B34C02AF}"/>
          </ac:spMkLst>
        </pc:spChg>
        <pc:spChg chg="del mod">
          <ac:chgData name="Georgette Enthofen" userId="1141627c-8e20-4276-aab1-44ca470a25d2" providerId="ADAL" clId="{08CEE686-52AB-4B9F-94AF-47A2E1B27CA6}" dt="2023-08-29T11:21:14.587" v="1061"/>
          <ac:spMkLst>
            <pc:docMk/>
            <pc:sldMk cId="2684289776" sldId="262"/>
            <ac:spMk id="3" creationId="{DE823E6E-B379-284F-2E2D-725A6DCBBEE8}"/>
          </ac:spMkLst>
        </pc:spChg>
        <pc:spChg chg="add">
          <ac:chgData name="Georgette Enthofen" userId="1141627c-8e20-4276-aab1-44ca470a25d2" providerId="ADAL" clId="{08CEE686-52AB-4B9F-94AF-47A2E1B27CA6}" dt="2023-08-29T11:21:25.683" v="1062" actId="26606"/>
          <ac:spMkLst>
            <pc:docMk/>
            <pc:sldMk cId="2684289776" sldId="262"/>
            <ac:spMk id="9" creationId="{EEEC35D5-F042-0AFF-D426-EDED9AAE1FFE}"/>
          </ac:spMkLst>
        </pc:spChg>
        <pc:spChg chg="add">
          <ac:chgData name="Georgette Enthofen" userId="1141627c-8e20-4276-aab1-44ca470a25d2" providerId="ADAL" clId="{08CEE686-52AB-4B9F-94AF-47A2E1B27CA6}" dt="2023-08-29T11:21:25.683" v="1062" actId="26606"/>
          <ac:spMkLst>
            <pc:docMk/>
            <pc:sldMk cId="2684289776" sldId="262"/>
            <ac:spMk id="12" creationId="{04812C46-200A-4DEB-A05E-3ED6C68C2387}"/>
          </ac:spMkLst>
        </pc:spChg>
        <pc:spChg chg="add">
          <ac:chgData name="Georgette Enthofen" userId="1141627c-8e20-4276-aab1-44ca470a25d2" providerId="ADAL" clId="{08CEE686-52AB-4B9F-94AF-47A2E1B27CA6}" dt="2023-08-29T11:21:25.683" v="1062" actId="26606"/>
          <ac:spMkLst>
            <pc:docMk/>
            <pc:sldMk cId="2684289776" sldId="262"/>
            <ac:spMk id="14" creationId="{D1EA859B-E555-4109-94F3-6700E046E008}"/>
          </ac:spMkLst>
        </pc:spChg>
        <pc:picChg chg="add mod">
          <ac:chgData name="Georgette Enthofen" userId="1141627c-8e20-4276-aab1-44ca470a25d2" providerId="ADAL" clId="{08CEE686-52AB-4B9F-94AF-47A2E1B27CA6}" dt="2023-08-29T11:21:25.683" v="1062" actId="26606"/>
          <ac:picMkLst>
            <pc:docMk/>
            <pc:sldMk cId="2684289776" sldId="262"/>
            <ac:picMk id="5" creationId="{AD51BD6E-1BC0-DAF7-E39C-140CED4CABBE}"/>
          </ac:picMkLst>
        </pc:picChg>
      </pc:sldChg>
      <pc:sldChg chg="modSp new del mod">
        <pc:chgData name="Georgette Enthofen" userId="1141627c-8e20-4276-aab1-44ca470a25d2" providerId="ADAL" clId="{08CEE686-52AB-4B9F-94AF-47A2E1B27CA6}" dt="2023-08-29T11:21:35.384" v="1063" actId="2696"/>
        <pc:sldMkLst>
          <pc:docMk/>
          <pc:sldMk cId="316343403" sldId="263"/>
        </pc:sldMkLst>
        <pc:spChg chg="mod">
          <ac:chgData name="Georgette Enthofen" userId="1141627c-8e20-4276-aab1-44ca470a25d2" providerId="ADAL" clId="{08CEE686-52AB-4B9F-94AF-47A2E1B27CA6}" dt="2023-08-29T10:45:31.653" v="545" actId="20577"/>
          <ac:spMkLst>
            <pc:docMk/>
            <pc:sldMk cId="316343403" sldId="263"/>
            <ac:spMk id="2" creationId="{F755ED00-0081-7A0C-489C-A272023FCC0B}"/>
          </ac:spMkLst>
        </pc:spChg>
        <pc:spChg chg="mod">
          <ac:chgData name="Georgette Enthofen" userId="1141627c-8e20-4276-aab1-44ca470a25d2" providerId="ADAL" clId="{08CEE686-52AB-4B9F-94AF-47A2E1B27CA6}" dt="2023-08-29T10:46:08.124" v="546"/>
          <ac:spMkLst>
            <pc:docMk/>
            <pc:sldMk cId="316343403" sldId="263"/>
            <ac:spMk id="3" creationId="{DC6B0EAA-888A-FF9C-F322-902CA08F55DA}"/>
          </ac:spMkLst>
        </pc:spChg>
      </pc:sldChg>
      <pc:sldChg chg="addSp delSp modSp new mod setBg">
        <pc:chgData name="Georgette Enthofen" userId="1141627c-8e20-4276-aab1-44ca470a25d2" providerId="ADAL" clId="{08CEE686-52AB-4B9F-94AF-47A2E1B27CA6}" dt="2023-08-29T10:57:19.501" v="621" actId="1076"/>
        <pc:sldMkLst>
          <pc:docMk/>
          <pc:sldMk cId="72631066" sldId="264"/>
        </pc:sldMkLst>
        <pc:spChg chg="mod">
          <ac:chgData name="Georgette Enthofen" userId="1141627c-8e20-4276-aab1-44ca470a25d2" providerId="ADAL" clId="{08CEE686-52AB-4B9F-94AF-47A2E1B27CA6}" dt="2023-08-29T10:56:56.463" v="618" actId="20577"/>
          <ac:spMkLst>
            <pc:docMk/>
            <pc:sldMk cId="72631066" sldId="264"/>
            <ac:spMk id="2" creationId="{49F1343E-BA6F-C0F7-7CEA-65E5C0C45095}"/>
          </ac:spMkLst>
        </pc:spChg>
        <pc:spChg chg="del">
          <ac:chgData name="Georgette Enthofen" userId="1141627c-8e20-4276-aab1-44ca470a25d2" providerId="ADAL" clId="{08CEE686-52AB-4B9F-94AF-47A2E1B27CA6}" dt="2023-08-29T10:48:14.279" v="555"/>
          <ac:spMkLst>
            <pc:docMk/>
            <pc:sldMk cId="72631066" sldId="264"/>
            <ac:spMk id="3" creationId="{1C190695-221D-3529-5FD6-3B8E2A21CEE1}"/>
          </ac:spMkLst>
        </pc:spChg>
        <pc:spChg chg="add del">
          <ac:chgData name="Georgette Enthofen" userId="1141627c-8e20-4276-aab1-44ca470a25d2" providerId="ADAL" clId="{08CEE686-52AB-4B9F-94AF-47A2E1B27CA6}" dt="2023-08-29T10:51:44.245" v="560" actId="22"/>
          <ac:spMkLst>
            <pc:docMk/>
            <pc:sldMk cId="72631066" sldId="264"/>
            <ac:spMk id="5" creationId="{A1503384-C113-9AE9-FEBC-A6CCA7D0CE46}"/>
          </ac:spMkLst>
        </pc:spChg>
        <pc:spChg chg="add">
          <ac:chgData name="Georgette Enthofen" userId="1141627c-8e20-4276-aab1-44ca470a25d2" providerId="ADAL" clId="{08CEE686-52AB-4B9F-94AF-47A2E1B27CA6}" dt="2023-08-29T10:55:10.236" v="580" actId="26606"/>
          <ac:spMkLst>
            <pc:docMk/>
            <pc:sldMk cId="72631066" sldId="264"/>
            <ac:spMk id="3082" creationId="{72018E1B-E0B9-4440-AFF3-4112E50A2763}"/>
          </ac:spMkLst>
        </pc:spChg>
        <pc:spChg chg="add del">
          <ac:chgData name="Georgette Enthofen" userId="1141627c-8e20-4276-aab1-44ca470a25d2" providerId="ADAL" clId="{08CEE686-52AB-4B9F-94AF-47A2E1B27CA6}" dt="2023-08-29T10:53:34.267" v="569" actId="26606"/>
          <ac:spMkLst>
            <pc:docMk/>
            <pc:sldMk cId="72631066" sldId="264"/>
            <ac:spMk id="3083" creationId="{489B7BFD-8F45-4093-AD9C-91B15B0503D9}"/>
          </ac:spMkLst>
        </pc:spChg>
        <pc:spChg chg="add del">
          <ac:chgData name="Georgette Enthofen" userId="1141627c-8e20-4276-aab1-44ca470a25d2" providerId="ADAL" clId="{08CEE686-52AB-4B9F-94AF-47A2E1B27CA6}" dt="2023-08-29T10:53:34.267" v="569" actId="26606"/>
          <ac:spMkLst>
            <pc:docMk/>
            <pc:sldMk cId="72631066" sldId="264"/>
            <ac:spMk id="3085" creationId="{D9DFE8A5-DCEC-4A43-B613-D62AC8C5734F}"/>
          </ac:spMkLst>
        </pc:spChg>
        <pc:spChg chg="add del">
          <ac:chgData name="Georgette Enthofen" userId="1141627c-8e20-4276-aab1-44ca470a25d2" providerId="ADAL" clId="{08CEE686-52AB-4B9F-94AF-47A2E1B27CA6}" dt="2023-08-29T10:53:34.267" v="569" actId="26606"/>
          <ac:spMkLst>
            <pc:docMk/>
            <pc:sldMk cId="72631066" sldId="264"/>
            <ac:spMk id="3087" creationId="{28169967-F1A4-4EE8-A07F-DD064C05A974}"/>
          </ac:spMkLst>
        </pc:spChg>
        <pc:spChg chg="add del">
          <ac:chgData name="Georgette Enthofen" userId="1141627c-8e20-4276-aab1-44ca470a25d2" providerId="ADAL" clId="{08CEE686-52AB-4B9F-94AF-47A2E1B27CA6}" dt="2023-08-29T10:53:34.267" v="569" actId="26606"/>
          <ac:spMkLst>
            <pc:docMk/>
            <pc:sldMk cId="72631066" sldId="264"/>
            <ac:spMk id="3089" creationId="{26B7664A-BE61-4A65-B937-A31E08B8B9AD}"/>
          </ac:spMkLst>
        </pc:spChg>
        <pc:spChg chg="add del">
          <ac:chgData name="Georgette Enthofen" userId="1141627c-8e20-4276-aab1-44ca470a25d2" providerId="ADAL" clId="{08CEE686-52AB-4B9F-94AF-47A2E1B27CA6}" dt="2023-08-29T10:53:34.267" v="569" actId="26606"/>
          <ac:spMkLst>
            <pc:docMk/>
            <pc:sldMk cId="72631066" sldId="264"/>
            <ac:spMk id="3091" creationId="{279CAF82-0ECF-42BE-8F37-F71941E5D410}"/>
          </ac:spMkLst>
        </pc:spChg>
        <pc:spChg chg="add del">
          <ac:chgData name="Georgette Enthofen" userId="1141627c-8e20-4276-aab1-44ca470a25d2" providerId="ADAL" clId="{08CEE686-52AB-4B9F-94AF-47A2E1B27CA6}" dt="2023-08-29T10:53:34.267" v="569" actId="26606"/>
          <ac:spMkLst>
            <pc:docMk/>
            <pc:sldMk cId="72631066" sldId="264"/>
            <ac:spMk id="3093" creationId="{CD08DEF0-DEFD-4BD6-BCF3-12E1C32E7B8B}"/>
          </ac:spMkLst>
        </pc:spChg>
        <pc:spChg chg="add del">
          <ac:chgData name="Georgette Enthofen" userId="1141627c-8e20-4276-aab1-44ca470a25d2" providerId="ADAL" clId="{08CEE686-52AB-4B9F-94AF-47A2E1B27CA6}" dt="2023-08-29T10:53:34.267" v="569" actId="26606"/>
          <ac:spMkLst>
            <pc:docMk/>
            <pc:sldMk cId="72631066" sldId="264"/>
            <ac:spMk id="3102" creationId="{033BC44A-0661-43B4-9C14-FD5963C226AE}"/>
          </ac:spMkLst>
        </pc:spChg>
        <pc:spChg chg="add del">
          <ac:chgData name="Georgette Enthofen" userId="1141627c-8e20-4276-aab1-44ca470a25d2" providerId="ADAL" clId="{08CEE686-52AB-4B9F-94AF-47A2E1B27CA6}" dt="2023-08-29T10:53:34.267" v="569" actId="26606"/>
          <ac:spMkLst>
            <pc:docMk/>
            <pc:sldMk cId="72631066" sldId="264"/>
            <ac:spMk id="3104" creationId="{AFD0A328-1739-4303-94E8-A87D5F4D05C0}"/>
          </ac:spMkLst>
        </pc:spChg>
        <pc:grpChg chg="add del">
          <ac:chgData name="Georgette Enthofen" userId="1141627c-8e20-4276-aab1-44ca470a25d2" providerId="ADAL" clId="{08CEE686-52AB-4B9F-94AF-47A2E1B27CA6}" dt="2023-08-29T10:53:34.267" v="569" actId="26606"/>
          <ac:grpSpMkLst>
            <pc:docMk/>
            <pc:sldMk cId="72631066" sldId="264"/>
            <ac:grpSpMk id="3095" creationId="{FB9739EB-7F66-433D-841F-AB3CD18700B7}"/>
          </ac:grpSpMkLst>
        </pc:grpChg>
        <pc:picChg chg="add mod">
          <ac:chgData name="Georgette Enthofen" userId="1141627c-8e20-4276-aab1-44ca470a25d2" providerId="ADAL" clId="{08CEE686-52AB-4B9F-94AF-47A2E1B27CA6}" dt="2023-08-29T10:56:06.609" v="592" actId="1076"/>
          <ac:picMkLst>
            <pc:docMk/>
            <pc:sldMk cId="72631066" sldId="264"/>
            <ac:picMk id="6" creationId="{8BD747E5-0C18-B98E-0F21-2C458852FE3E}"/>
          </ac:picMkLst>
        </pc:picChg>
        <pc:picChg chg="add mod">
          <ac:chgData name="Georgette Enthofen" userId="1141627c-8e20-4276-aab1-44ca470a25d2" providerId="ADAL" clId="{08CEE686-52AB-4B9F-94AF-47A2E1B27CA6}" dt="2023-08-29T10:57:14.713" v="620" actId="1076"/>
          <ac:picMkLst>
            <pc:docMk/>
            <pc:sldMk cId="72631066" sldId="264"/>
            <ac:picMk id="7" creationId="{80C69D94-A047-BBB7-6B8F-1935F86167AD}"/>
          </ac:picMkLst>
        </pc:picChg>
        <pc:picChg chg="add mod ord">
          <ac:chgData name="Georgette Enthofen" userId="1141627c-8e20-4276-aab1-44ca470a25d2" providerId="ADAL" clId="{08CEE686-52AB-4B9F-94AF-47A2E1B27CA6}" dt="2023-08-29T10:57:03.078" v="619" actId="1076"/>
          <ac:picMkLst>
            <pc:docMk/>
            <pc:sldMk cId="72631066" sldId="264"/>
            <ac:picMk id="3074" creationId="{4359F038-72F2-A0AC-A89A-68A0DD749418}"/>
          </ac:picMkLst>
        </pc:picChg>
        <pc:picChg chg="add mod ord">
          <ac:chgData name="Georgette Enthofen" userId="1141627c-8e20-4276-aab1-44ca470a25d2" providerId="ADAL" clId="{08CEE686-52AB-4B9F-94AF-47A2E1B27CA6}" dt="2023-08-29T10:55:33.340" v="589" actId="1076"/>
          <ac:picMkLst>
            <pc:docMk/>
            <pc:sldMk cId="72631066" sldId="264"/>
            <ac:picMk id="3076" creationId="{D22AE3CE-E000-C869-F011-7FBA9C76EE5F}"/>
          </ac:picMkLst>
        </pc:picChg>
        <pc:picChg chg="add mod">
          <ac:chgData name="Georgette Enthofen" userId="1141627c-8e20-4276-aab1-44ca470a25d2" providerId="ADAL" clId="{08CEE686-52AB-4B9F-94AF-47A2E1B27CA6}" dt="2023-08-29T10:55:31.663" v="588" actId="1076"/>
          <ac:picMkLst>
            <pc:docMk/>
            <pc:sldMk cId="72631066" sldId="264"/>
            <ac:picMk id="3078" creationId="{88920390-5CF6-4C6B-FD37-A25BD44B9B43}"/>
          </ac:picMkLst>
        </pc:picChg>
        <pc:picChg chg="add mod">
          <ac:chgData name="Georgette Enthofen" userId="1141627c-8e20-4276-aab1-44ca470a25d2" providerId="ADAL" clId="{08CEE686-52AB-4B9F-94AF-47A2E1B27CA6}" dt="2023-08-29T10:57:19.501" v="621" actId="1076"/>
          <ac:picMkLst>
            <pc:docMk/>
            <pc:sldMk cId="72631066" sldId="264"/>
            <ac:picMk id="3080" creationId="{DEEE2632-4C01-DA75-405F-F0370B636D97}"/>
          </ac:picMkLst>
        </pc:picChg>
      </pc:sldChg>
      <pc:sldChg chg="addSp delSp modSp new mod setBg">
        <pc:chgData name="Georgette Enthofen" userId="1141627c-8e20-4276-aab1-44ca470a25d2" providerId="ADAL" clId="{08CEE686-52AB-4B9F-94AF-47A2E1B27CA6}" dt="2023-08-29T11:01:11.295" v="661" actId="26606"/>
        <pc:sldMkLst>
          <pc:docMk/>
          <pc:sldMk cId="1732493786" sldId="265"/>
        </pc:sldMkLst>
        <pc:spChg chg="mod">
          <ac:chgData name="Georgette Enthofen" userId="1141627c-8e20-4276-aab1-44ca470a25d2" providerId="ADAL" clId="{08CEE686-52AB-4B9F-94AF-47A2E1B27CA6}" dt="2023-08-29T11:01:11.295" v="661" actId="26606"/>
          <ac:spMkLst>
            <pc:docMk/>
            <pc:sldMk cId="1732493786" sldId="265"/>
            <ac:spMk id="2" creationId="{8B9F8C7F-E009-E2DA-32EF-75DBB3F7DC49}"/>
          </ac:spMkLst>
        </pc:spChg>
        <pc:spChg chg="del">
          <ac:chgData name="Georgette Enthofen" userId="1141627c-8e20-4276-aab1-44ca470a25d2" providerId="ADAL" clId="{08CEE686-52AB-4B9F-94AF-47A2E1B27CA6}" dt="2023-08-29T10:58:58.244" v="654"/>
          <ac:spMkLst>
            <pc:docMk/>
            <pc:sldMk cId="1732493786" sldId="265"/>
            <ac:spMk id="3" creationId="{BCEF7BB6-7213-7511-4C7F-85CEA58079D7}"/>
          </ac:spMkLst>
        </pc:spChg>
        <pc:spChg chg="add">
          <ac:chgData name="Georgette Enthofen" userId="1141627c-8e20-4276-aab1-44ca470a25d2" providerId="ADAL" clId="{08CEE686-52AB-4B9F-94AF-47A2E1B27CA6}" dt="2023-08-29T11:01:11.295" v="661" actId="26606"/>
          <ac:spMkLst>
            <pc:docMk/>
            <pc:sldMk cId="1732493786" sldId="265"/>
            <ac:spMk id="4105" creationId="{022BDE4A-8A20-4A69-9C5A-581C82036A4D}"/>
          </ac:spMkLst>
        </pc:spChg>
        <pc:picChg chg="add mod">
          <ac:chgData name="Georgette Enthofen" userId="1141627c-8e20-4276-aab1-44ca470a25d2" providerId="ADAL" clId="{08CEE686-52AB-4B9F-94AF-47A2E1B27CA6}" dt="2023-08-29T11:01:11.295" v="661" actId="26606"/>
          <ac:picMkLst>
            <pc:docMk/>
            <pc:sldMk cId="1732493786" sldId="265"/>
            <ac:picMk id="4098" creationId="{AC3D44CE-CA5F-EA08-54BB-AD5FF0206A4B}"/>
          </ac:picMkLst>
        </pc:picChg>
        <pc:picChg chg="add mod">
          <ac:chgData name="Georgette Enthofen" userId="1141627c-8e20-4276-aab1-44ca470a25d2" providerId="ADAL" clId="{08CEE686-52AB-4B9F-94AF-47A2E1B27CA6}" dt="2023-08-29T11:01:11.295" v="661" actId="26606"/>
          <ac:picMkLst>
            <pc:docMk/>
            <pc:sldMk cId="1732493786" sldId="265"/>
            <ac:picMk id="4100" creationId="{7BE5525A-A9B9-8140-84F3-79268FB08FA0}"/>
          </ac:picMkLst>
        </pc:picChg>
      </pc:sldChg>
      <pc:sldChg chg="addSp delSp modSp new mod setBg addAnim delAnim">
        <pc:chgData name="Georgette Enthofen" userId="1141627c-8e20-4276-aab1-44ca470a25d2" providerId="ADAL" clId="{08CEE686-52AB-4B9F-94AF-47A2E1B27CA6}" dt="2023-08-29T11:10:04.575" v="842" actId="113"/>
        <pc:sldMkLst>
          <pc:docMk/>
          <pc:sldMk cId="637354206" sldId="266"/>
        </pc:sldMkLst>
        <pc:spChg chg="mod">
          <ac:chgData name="Georgette Enthofen" userId="1141627c-8e20-4276-aab1-44ca470a25d2" providerId="ADAL" clId="{08CEE686-52AB-4B9F-94AF-47A2E1B27CA6}" dt="2023-08-29T11:10:04.575" v="842" actId="113"/>
          <ac:spMkLst>
            <pc:docMk/>
            <pc:sldMk cId="637354206" sldId="266"/>
            <ac:spMk id="2" creationId="{DCA916E4-1EC3-8294-3B58-36BE50EFFC9E}"/>
          </ac:spMkLst>
        </pc:spChg>
        <pc:spChg chg="del">
          <ac:chgData name="Georgette Enthofen" userId="1141627c-8e20-4276-aab1-44ca470a25d2" providerId="ADAL" clId="{08CEE686-52AB-4B9F-94AF-47A2E1B27CA6}" dt="2023-08-29T11:04:44.655" v="680"/>
          <ac:spMkLst>
            <pc:docMk/>
            <pc:sldMk cId="637354206" sldId="266"/>
            <ac:spMk id="3" creationId="{BE000549-7C3C-73CE-F98F-118EDD28B0DC}"/>
          </ac:spMkLst>
        </pc:spChg>
        <pc:spChg chg="add del mod">
          <ac:chgData name="Georgette Enthofen" userId="1141627c-8e20-4276-aab1-44ca470a25d2" providerId="ADAL" clId="{08CEE686-52AB-4B9F-94AF-47A2E1B27CA6}" dt="2023-08-29T11:07:00.433" v="687"/>
          <ac:spMkLst>
            <pc:docMk/>
            <pc:sldMk cId="637354206" sldId="266"/>
            <ac:spMk id="4" creationId="{8AA01463-D418-D30E-535F-479A0D0A9A6F}"/>
          </ac:spMkLst>
        </pc:spChg>
        <pc:spChg chg="add mod">
          <ac:chgData name="Georgette Enthofen" userId="1141627c-8e20-4276-aab1-44ca470a25d2" providerId="ADAL" clId="{08CEE686-52AB-4B9F-94AF-47A2E1B27CA6}" dt="2023-08-29T11:09:50.915" v="841" actId="5793"/>
          <ac:spMkLst>
            <pc:docMk/>
            <pc:sldMk cId="637354206" sldId="266"/>
            <ac:spMk id="5" creationId="{6DC8B28D-D65A-1EF6-005B-E99B43C342F0}"/>
          </ac:spMkLst>
        </pc:spChg>
        <pc:spChg chg="add del">
          <ac:chgData name="Georgette Enthofen" userId="1141627c-8e20-4276-aab1-44ca470a25d2" providerId="ADAL" clId="{08CEE686-52AB-4B9F-94AF-47A2E1B27CA6}" dt="2023-08-29T11:09:31.048" v="835" actId="26606"/>
          <ac:spMkLst>
            <pc:docMk/>
            <pc:sldMk cId="637354206" sldId="266"/>
            <ac:spMk id="5127" creationId="{C3896A03-3945-419A-B66B-4EE266EDD152}"/>
          </ac:spMkLst>
        </pc:spChg>
        <pc:spChg chg="add del">
          <ac:chgData name="Georgette Enthofen" userId="1141627c-8e20-4276-aab1-44ca470a25d2" providerId="ADAL" clId="{08CEE686-52AB-4B9F-94AF-47A2E1B27CA6}" dt="2023-08-29T11:09:31.048" v="835" actId="26606"/>
          <ac:spMkLst>
            <pc:docMk/>
            <pc:sldMk cId="637354206" sldId="266"/>
            <ac:spMk id="5129" creationId="{B34F5AD2-EDBD-4BBD-A55C-EAFFD0C7097A}"/>
          </ac:spMkLst>
        </pc:spChg>
        <pc:spChg chg="add del">
          <ac:chgData name="Georgette Enthofen" userId="1141627c-8e20-4276-aab1-44ca470a25d2" providerId="ADAL" clId="{08CEE686-52AB-4B9F-94AF-47A2E1B27CA6}" dt="2023-08-29T11:09:31.048" v="835" actId="26606"/>
          <ac:spMkLst>
            <pc:docMk/>
            <pc:sldMk cId="637354206" sldId="266"/>
            <ac:spMk id="5131" creationId="{450D3AD2-FA80-415F-A9CE-54D884561CD7}"/>
          </ac:spMkLst>
        </pc:spChg>
        <pc:spChg chg="add del">
          <ac:chgData name="Georgette Enthofen" userId="1141627c-8e20-4276-aab1-44ca470a25d2" providerId="ADAL" clId="{08CEE686-52AB-4B9F-94AF-47A2E1B27CA6}" dt="2023-08-29T11:09:33.831" v="837" actId="26606"/>
          <ac:spMkLst>
            <pc:docMk/>
            <pc:sldMk cId="637354206" sldId="266"/>
            <ac:spMk id="5133" creationId="{9427AF5F-9A0E-42B7-A252-FD64C9885F9C}"/>
          </ac:spMkLst>
        </pc:spChg>
        <pc:spChg chg="add del">
          <ac:chgData name="Georgette Enthofen" userId="1141627c-8e20-4276-aab1-44ca470a25d2" providerId="ADAL" clId="{08CEE686-52AB-4B9F-94AF-47A2E1B27CA6}" dt="2023-08-29T11:09:48.297" v="840" actId="26606"/>
          <ac:spMkLst>
            <pc:docMk/>
            <pc:sldMk cId="637354206" sldId="266"/>
            <ac:spMk id="5135" creationId="{FE1EC756-41E9-4FD6-AD48-EF46A28137B7}"/>
          </ac:spMkLst>
        </pc:spChg>
        <pc:spChg chg="add del">
          <ac:chgData name="Georgette Enthofen" userId="1141627c-8e20-4276-aab1-44ca470a25d2" providerId="ADAL" clId="{08CEE686-52AB-4B9F-94AF-47A2E1B27CA6}" dt="2023-08-29T11:09:48.297" v="840" actId="26606"/>
          <ac:spMkLst>
            <pc:docMk/>
            <pc:sldMk cId="637354206" sldId="266"/>
            <ac:spMk id="5136" creationId="{E66F6371-9EA5-9354-29DC-1D07B921F79C}"/>
          </ac:spMkLst>
        </pc:spChg>
        <pc:grpChg chg="add">
          <ac:chgData name="Georgette Enthofen" userId="1141627c-8e20-4276-aab1-44ca470a25d2" providerId="ADAL" clId="{08CEE686-52AB-4B9F-94AF-47A2E1B27CA6}" dt="2023-08-29T11:09:48.297" v="840" actId="26606"/>
          <ac:grpSpMkLst>
            <pc:docMk/>
            <pc:sldMk cId="637354206" sldId="266"/>
            <ac:grpSpMk id="5141" creationId="{3AFCAD34-1AFC-BC1A-F6B2-C34C63912EAB}"/>
          </ac:grpSpMkLst>
        </pc:grpChg>
        <pc:picChg chg="add mod ord">
          <ac:chgData name="Georgette Enthofen" userId="1141627c-8e20-4276-aab1-44ca470a25d2" providerId="ADAL" clId="{08CEE686-52AB-4B9F-94AF-47A2E1B27CA6}" dt="2023-08-29T11:09:48.297" v="840" actId="26606"/>
          <ac:picMkLst>
            <pc:docMk/>
            <pc:sldMk cId="637354206" sldId="266"/>
            <ac:picMk id="5122" creationId="{2133CA1A-F5F1-0D03-81DC-74AB9588137E}"/>
          </ac:picMkLst>
        </pc:picChg>
      </pc:sldChg>
      <pc:sldChg chg="addSp delSp modSp new mod setBg addAnim">
        <pc:chgData name="Georgette Enthofen" userId="1141627c-8e20-4276-aab1-44ca470a25d2" providerId="ADAL" clId="{08CEE686-52AB-4B9F-94AF-47A2E1B27CA6}" dt="2023-08-29T11:12:10.459" v="880"/>
        <pc:sldMkLst>
          <pc:docMk/>
          <pc:sldMk cId="2627269587" sldId="267"/>
        </pc:sldMkLst>
        <pc:spChg chg="mod">
          <ac:chgData name="Georgette Enthofen" userId="1141627c-8e20-4276-aab1-44ca470a25d2" providerId="ADAL" clId="{08CEE686-52AB-4B9F-94AF-47A2E1B27CA6}" dt="2023-08-29T11:12:10.459" v="879" actId="26606"/>
          <ac:spMkLst>
            <pc:docMk/>
            <pc:sldMk cId="2627269587" sldId="267"/>
            <ac:spMk id="2" creationId="{A76F1C3A-376F-557E-DC25-8C2F20C7AC95}"/>
          </ac:spMkLst>
        </pc:spChg>
        <pc:spChg chg="del">
          <ac:chgData name="Georgette Enthofen" userId="1141627c-8e20-4276-aab1-44ca470a25d2" providerId="ADAL" clId="{08CEE686-52AB-4B9F-94AF-47A2E1B27CA6}" dt="2023-08-29T11:11:39.529" v="876"/>
          <ac:spMkLst>
            <pc:docMk/>
            <pc:sldMk cId="2627269587" sldId="267"/>
            <ac:spMk id="3" creationId="{6A3225EC-C716-9A86-66DC-6D1CBFFA4445}"/>
          </ac:spMkLst>
        </pc:spChg>
        <pc:spChg chg="add mod">
          <ac:chgData name="Georgette Enthofen" userId="1141627c-8e20-4276-aab1-44ca470a25d2" providerId="ADAL" clId="{08CEE686-52AB-4B9F-94AF-47A2E1B27CA6}" dt="2023-08-29T11:12:10.459" v="879" actId="26606"/>
          <ac:spMkLst>
            <pc:docMk/>
            <pc:sldMk cId="2627269587" sldId="267"/>
            <ac:spMk id="5" creationId="{38B8A188-6242-77AB-C629-CAE1213B7D2F}"/>
          </ac:spMkLst>
        </pc:spChg>
        <pc:spChg chg="add">
          <ac:chgData name="Georgette Enthofen" userId="1141627c-8e20-4276-aab1-44ca470a25d2" providerId="ADAL" clId="{08CEE686-52AB-4B9F-94AF-47A2E1B27CA6}" dt="2023-08-29T11:12:10.459" v="879" actId="26606"/>
          <ac:spMkLst>
            <pc:docMk/>
            <pc:sldMk cId="2627269587" sldId="267"/>
            <ac:spMk id="6151" creationId="{D009D6D5-DAC2-4A8B-A17A-E206B9012D09}"/>
          </ac:spMkLst>
        </pc:spChg>
        <pc:picChg chg="add mod ord">
          <ac:chgData name="Georgette Enthofen" userId="1141627c-8e20-4276-aab1-44ca470a25d2" providerId="ADAL" clId="{08CEE686-52AB-4B9F-94AF-47A2E1B27CA6}" dt="2023-08-29T11:12:10.459" v="879" actId="26606"/>
          <ac:picMkLst>
            <pc:docMk/>
            <pc:sldMk cId="2627269587" sldId="267"/>
            <ac:picMk id="6146" creationId="{68FEE5D1-3E3D-867A-7848-A32BF6ADA4C3}"/>
          </ac:picMkLst>
        </pc:picChg>
      </pc:sldChg>
      <pc:sldChg chg="addSp delSp modSp new mod setBg">
        <pc:chgData name="Georgette Enthofen" userId="1141627c-8e20-4276-aab1-44ca470a25d2" providerId="ADAL" clId="{08CEE686-52AB-4B9F-94AF-47A2E1B27CA6}" dt="2023-08-29T11:18:40.001" v="1060" actId="5793"/>
        <pc:sldMkLst>
          <pc:docMk/>
          <pc:sldMk cId="88892451" sldId="268"/>
        </pc:sldMkLst>
        <pc:spChg chg="mod">
          <ac:chgData name="Georgette Enthofen" userId="1141627c-8e20-4276-aab1-44ca470a25d2" providerId="ADAL" clId="{08CEE686-52AB-4B9F-94AF-47A2E1B27CA6}" dt="2023-08-29T11:17:56.097" v="1056" actId="26606"/>
          <ac:spMkLst>
            <pc:docMk/>
            <pc:sldMk cId="88892451" sldId="268"/>
            <ac:spMk id="2" creationId="{4E9B6A81-1707-619A-FAC3-5A8C1875A858}"/>
          </ac:spMkLst>
        </pc:spChg>
        <pc:spChg chg="del">
          <ac:chgData name="Georgette Enthofen" userId="1141627c-8e20-4276-aab1-44ca470a25d2" providerId="ADAL" clId="{08CEE686-52AB-4B9F-94AF-47A2E1B27CA6}" dt="2023-08-29T11:14:02.403" v="895"/>
          <ac:spMkLst>
            <pc:docMk/>
            <pc:sldMk cId="88892451" sldId="268"/>
            <ac:spMk id="3" creationId="{BAB95501-D65F-8AEF-F33E-5801ACFE03A5}"/>
          </ac:spMkLst>
        </pc:spChg>
        <pc:spChg chg="add mod">
          <ac:chgData name="Georgette Enthofen" userId="1141627c-8e20-4276-aab1-44ca470a25d2" providerId="ADAL" clId="{08CEE686-52AB-4B9F-94AF-47A2E1B27CA6}" dt="2023-08-29T11:18:40.001" v="1060" actId="5793"/>
          <ac:spMkLst>
            <pc:docMk/>
            <pc:sldMk cId="88892451" sldId="268"/>
            <ac:spMk id="4" creationId="{62DC65CC-9136-676B-AD42-5A70B43ED5AE}"/>
          </ac:spMkLst>
        </pc:spChg>
        <pc:spChg chg="add">
          <ac:chgData name="Georgette Enthofen" userId="1141627c-8e20-4276-aab1-44ca470a25d2" providerId="ADAL" clId="{08CEE686-52AB-4B9F-94AF-47A2E1B27CA6}" dt="2023-08-29T11:17:56.097" v="1056" actId="26606"/>
          <ac:spMkLst>
            <pc:docMk/>
            <pc:sldMk cId="88892451" sldId="268"/>
            <ac:spMk id="7175" creationId="{D009D6D5-DAC2-4A8B-A17A-E206B9012D09}"/>
          </ac:spMkLst>
        </pc:spChg>
        <pc:picChg chg="add mod ord">
          <ac:chgData name="Georgette Enthofen" userId="1141627c-8e20-4276-aab1-44ca470a25d2" providerId="ADAL" clId="{08CEE686-52AB-4B9F-94AF-47A2E1B27CA6}" dt="2023-08-29T11:17:56.097" v="1056" actId="26606"/>
          <ac:picMkLst>
            <pc:docMk/>
            <pc:sldMk cId="88892451" sldId="268"/>
            <ac:picMk id="7170" creationId="{8F4A0A16-1B88-A8BA-5D70-8B32206FCA47}"/>
          </ac:picMkLst>
        </pc:picChg>
      </pc:sldChg>
      <pc:sldChg chg="modSp new mod ord">
        <pc:chgData name="Georgette Enthofen" userId="1141627c-8e20-4276-aab1-44ca470a25d2" providerId="ADAL" clId="{08CEE686-52AB-4B9F-94AF-47A2E1B27CA6}" dt="2023-08-29T11:44:51.905" v="1160"/>
        <pc:sldMkLst>
          <pc:docMk/>
          <pc:sldMk cId="2132205803" sldId="269"/>
        </pc:sldMkLst>
        <pc:spChg chg="mod">
          <ac:chgData name="Georgette Enthofen" userId="1141627c-8e20-4276-aab1-44ca470a25d2" providerId="ADAL" clId="{08CEE686-52AB-4B9F-94AF-47A2E1B27CA6}" dt="2023-08-29T11:30:11.120" v="1106" actId="20577"/>
          <ac:spMkLst>
            <pc:docMk/>
            <pc:sldMk cId="2132205803" sldId="269"/>
            <ac:spMk id="2" creationId="{2E933129-FFE0-CC9C-EC0C-8C1A8D226CC2}"/>
          </ac:spMkLst>
        </pc:spChg>
        <pc:spChg chg="mod">
          <ac:chgData name="Georgette Enthofen" userId="1141627c-8e20-4276-aab1-44ca470a25d2" providerId="ADAL" clId="{08CEE686-52AB-4B9F-94AF-47A2E1B27CA6}" dt="2023-08-29T11:30:35.433" v="1110" actId="5793"/>
          <ac:spMkLst>
            <pc:docMk/>
            <pc:sldMk cId="2132205803" sldId="269"/>
            <ac:spMk id="3" creationId="{9674E86E-3788-2F2D-B6E9-E5A41332AD21}"/>
          </ac:spMkLst>
        </pc:spChg>
      </pc:sldChg>
      <pc:sldChg chg="modSp new mod">
        <pc:chgData name="Georgette Enthofen" userId="1141627c-8e20-4276-aab1-44ca470a25d2" providerId="ADAL" clId="{08CEE686-52AB-4B9F-94AF-47A2E1B27CA6}" dt="2023-08-29T11:45:06.002" v="1182" actId="20577"/>
        <pc:sldMkLst>
          <pc:docMk/>
          <pc:sldMk cId="1317188280" sldId="270"/>
        </pc:sldMkLst>
        <pc:spChg chg="mod">
          <ac:chgData name="Georgette Enthofen" userId="1141627c-8e20-4276-aab1-44ca470a25d2" providerId="ADAL" clId="{08CEE686-52AB-4B9F-94AF-47A2E1B27CA6}" dt="2023-08-29T11:45:06.002" v="1182" actId="20577"/>
          <ac:spMkLst>
            <pc:docMk/>
            <pc:sldMk cId="1317188280" sldId="270"/>
            <ac:spMk id="2" creationId="{5BE638E3-C17E-9325-3F4E-FDFD253B3299}"/>
          </ac:spMkLst>
        </pc:spChg>
        <pc:spChg chg="mod">
          <ac:chgData name="Georgette Enthofen" userId="1141627c-8e20-4276-aab1-44ca470a25d2" providerId="ADAL" clId="{08CEE686-52AB-4B9F-94AF-47A2E1B27CA6}" dt="2023-08-29T11:32:05.272" v="1121" actId="5793"/>
          <ac:spMkLst>
            <pc:docMk/>
            <pc:sldMk cId="1317188280" sldId="270"/>
            <ac:spMk id="3" creationId="{56A8356B-46AA-48B9-549A-39B6BE4541EB}"/>
          </ac:spMkLst>
        </pc:spChg>
      </pc:sldChg>
      <pc:sldChg chg="modSp new mod">
        <pc:chgData name="Georgette Enthofen" userId="1141627c-8e20-4276-aab1-44ca470a25d2" providerId="ADAL" clId="{08CEE686-52AB-4B9F-94AF-47A2E1B27CA6}" dt="2023-08-29T11:44:59.654" v="1172" actId="20577"/>
        <pc:sldMkLst>
          <pc:docMk/>
          <pc:sldMk cId="1218622796" sldId="271"/>
        </pc:sldMkLst>
        <pc:spChg chg="mod">
          <ac:chgData name="Georgette Enthofen" userId="1141627c-8e20-4276-aab1-44ca470a25d2" providerId="ADAL" clId="{08CEE686-52AB-4B9F-94AF-47A2E1B27CA6}" dt="2023-08-29T11:44:59.654" v="1172" actId="20577"/>
          <ac:spMkLst>
            <pc:docMk/>
            <pc:sldMk cId="1218622796" sldId="271"/>
            <ac:spMk id="2" creationId="{1F586B81-EFE8-05FE-001B-F9D0BF2B8FEA}"/>
          </ac:spMkLst>
        </pc:spChg>
        <pc:spChg chg="mod">
          <ac:chgData name="Georgette Enthofen" userId="1141627c-8e20-4276-aab1-44ca470a25d2" providerId="ADAL" clId="{08CEE686-52AB-4B9F-94AF-47A2E1B27CA6}" dt="2023-08-29T11:33:19.666" v="1137" actId="5793"/>
          <ac:spMkLst>
            <pc:docMk/>
            <pc:sldMk cId="1218622796" sldId="271"/>
            <ac:spMk id="3" creationId="{ADB8B39B-5AF9-7A6E-50FD-122DC58F5CEA}"/>
          </ac:spMkLst>
        </pc:spChg>
      </pc:sldChg>
      <pc:sldChg chg="addSp delSp modSp new mod setBg">
        <pc:chgData name="Georgette Enthofen" userId="1141627c-8e20-4276-aab1-44ca470a25d2" providerId="ADAL" clId="{08CEE686-52AB-4B9F-94AF-47A2E1B27CA6}" dt="2023-08-29T11:44:24.728" v="1158" actId="26606"/>
        <pc:sldMkLst>
          <pc:docMk/>
          <pc:sldMk cId="1640835890" sldId="272"/>
        </pc:sldMkLst>
        <pc:spChg chg="mod ord">
          <ac:chgData name="Georgette Enthofen" userId="1141627c-8e20-4276-aab1-44ca470a25d2" providerId="ADAL" clId="{08CEE686-52AB-4B9F-94AF-47A2E1B27CA6}" dt="2023-08-29T11:44:24.728" v="1158" actId="26606"/>
          <ac:spMkLst>
            <pc:docMk/>
            <pc:sldMk cId="1640835890" sldId="272"/>
            <ac:spMk id="2" creationId="{06A8447B-04F4-1D0C-68D5-4889B2CE8300}"/>
          </ac:spMkLst>
        </pc:spChg>
        <pc:spChg chg="del">
          <ac:chgData name="Georgette Enthofen" userId="1141627c-8e20-4276-aab1-44ca470a25d2" providerId="ADAL" clId="{08CEE686-52AB-4B9F-94AF-47A2E1B27CA6}" dt="2023-08-29T11:43:21.826" v="1151"/>
          <ac:spMkLst>
            <pc:docMk/>
            <pc:sldMk cId="1640835890" sldId="272"/>
            <ac:spMk id="3" creationId="{41CE2CC4-3748-1516-8611-5B0FEFC3AC57}"/>
          </ac:spMkLst>
        </pc:spChg>
        <pc:spChg chg="add del">
          <ac:chgData name="Georgette Enthofen" userId="1141627c-8e20-4276-aab1-44ca470a25d2" providerId="ADAL" clId="{08CEE686-52AB-4B9F-94AF-47A2E1B27CA6}" dt="2023-08-29T11:44:24.719" v="1157" actId="26606"/>
          <ac:spMkLst>
            <pc:docMk/>
            <pc:sldMk cId="1640835890" sldId="272"/>
            <ac:spMk id="8198" creationId="{11DE3C9B-382F-53EF-1680-BD84B371A46E}"/>
          </ac:spMkLst>
        </pc:spChg>
        <pc:spChg chg="add del">
          <ac:chgData name="Georgette Enthofen" userId="1141627c-8e20-4276-aab1-44ca470a25d2" providerId="ADAL" clId="{08CEE686-52AB-4B9F-94AF-47A2E1B27CA6}" dt="2023-08-29T11:44:15.140" v="1155" actId="26606"/>
          <ac:spMkLst>
            <pc:docMk/>
            <pc:sldMk cId="1640835890" sldId="272"/>
            <ac:spMk id="8199" creationId="{37C89E4B-3C9F-44B9-8B86-D9E3D112D8EC}"/>
          </ac:spMkLst>
        </pc:spChg>
        <pc:spChg chg="add del">
          <ac:chgData name="Georgette Enthofen" userId="1141627c-8e20-4276-aab1-44ca470a25d2" providerId="ADAL" clId="{08CEE686-52AB-4B9F-94AF-47A2E1B27CA6}" dt="2023-08-29T11:44:24.719" v="1157" actId="26606"/>
          <ac:spMkLst>
            <pc:docMk/>
            <pc:sldMk cId="1640835890" sldId="272"/>
            <ac:spMk id="8205" creationId="{D0300FD3-5AF1-6305-15FA-9078072672E2}"/>
          </ac:spMkLst>
        </pc:spChg>
        <pc:spChg chg="add del">
          <ac:chgData name="Georgette Enthofen" userId="1141627c-8e20-4276-aab1-44ca470a25d2" providerId="ADAL" clId="{08CEE686-52AB-4B9F-94AF-47A2E1B27CA6}" dt="2023-08-29T11:44:24.719" v="1157" actId="26606"/>
          <ac:spMkLst>
            <pc:docMk/>
            <pc:sldMk cId="1640835890" sldId="272"/>
            <ac:spMk id="8206" creationId="{9F7D5CDA-D291-4307-BF55-1381FED29634}"/>
          </ac:spMkLst>
        </pc:spChg>
        <pc:spChg chg="add del">
          <ac:chgData name="Georgette Enthofen" userId="1141627c-8e20-4276-aab1-44ca470a25d2" providerId="ADAL" clId="{08CEE686-52AB-4B9F-94AF-47A2E1B27CA6}" dt="2023-08-29T11:44:24.719" v="1157" actId="26606"/>
          <ac:spMkLst>
            <pc:docMk/>
            <pc:sldMk cId="1640835890" sldId="272"/>
            <ac:spMk id="8207" creationId="{59B296B9-C5A5-4E4F-9B60-C907B5F1466C}"/>
          </ac:spMkLst>
        </pc:spChg>
        <pc:spChg chg="add">
          <ac:chgData name="Georgette Enthofen" userId="1141627c-8e20-4276-aab1-44ca470a25d2" providerId="ADAL" clId="{08CEE686-52AB-4B9F-94AF-47A2E1B27CA6}" dt="2023-08-29T11:44:24.728" v="1158" actId="26606"/>
          <ac:spMkLst>
            <pc:docMk/>
            <pc:sldMk cId="1640835890" sldId="272"/>
            <ac:spMk id="8209" creationId="{37C89E4B-3C9F-44B9-8B86-D9E3D112D8EC}"/>
          </ac:spMkLst>
        </pc:spChg>
        <pc:picChg chg="add mod">
          <ac:chgData name="Georgette Enthofen" userId="1141627c-8e20-4276-aab1-44ca470a25d2" providerId="ADAL" clId="{08CEE686-52AB-4B9F-94AF-47A2E1B27CA6}" dt="2023-08-29T11:44:24.728" v="1158" actId="26606"/>
          <ac:picMkLst>
            <pc:docMk/>
            <pc:sldMk cId="1640835890" sldId="272"/>
            <ac:picMk id="8194" creationId="{1144C498-9C04-B277-F3BC-204FED11F841}"/>
          </ac:picMkLst>
        </pc:picChg>
        <pc:cxnChg chg="add del">
          <ac:chgData name="Georgette Enthofen" userId="1141627c-8e20-4276-aab1-44ca470a25d2" providerId="ADAL" clId="{08CEE686-52AB-4B9F-94AF-47A2E1B27CA6}" dt="2023-08-29T11:44:15.140" v="1155" actId="26606"/>
          <ac:cxnSpMkLst>
            <pc:docMk/>
            <pc:sldMk cId="1640835890" sldId="272"/>
            <ac:cxnSpMk id="8201" creationId="{AA2EAA10-076F-46BD-8F0F-B9A2FB77A85C}"/>
          </ac:cxnSpMkLst>
        </pc:cxnChg>
        <pc:cxnChg chg="add del">
          <ac:chgData name="Georgette Enthofen" userId="1141627c-8e20-4276-aab1-44ca470a25d2" providerId="ADAL" clId="{08CEE686-52AB-4B9F-94AF-47A2E1B27CA6}" dt="2023-08-29T11:44:15.140" v="1155" actId="26606"/>
          <ac:cxnSpMkLst>
            <pc:docMk/>
            <pc:sldMk cId="1640835890" sldId="272"/>
            <ac:cxnSpMk id="8203" creationId="{D891E407-403B-4764-86C9-33A56D3BCAA3}"/>
          </ac:cxnSpMkLst>
        </pc:cxnChg>
        <pc:cxnChg chg="add">
          <ac:chgData name="Georgette Enthofen" userId="1141627c-8e20-4276-aab1-44ca470a25d2" providerId="ADAL" clId="{08CEE686-52AB-4B9F-94AF-47A2E1B27CA6}" dt="2023-08-29T11:44:24.728" v="1158" actId="26606"/>
          <ac:cxnSpMkLst>
            <pc:docMk/>
            <pc:sldMk cId="1640835890" sldId="272"/>
            <ac:cxnSpMk id="8210" creationId="{AA2EAA10-076F-46BD-8F0F-B9A2FB77A85C}"/>
          </ac:cxnSpMkLst>
        </pc:cxnChg>
        <pc:cxnChg chg="add">
          <ac:chgData name="Georgette Enthofen" userId="1141627c-8e20-4276-aab1-44ca470a25d2" providerId="ADAL" clId="{08CEE686-52AB-4B9F-94AF-47A2E1B27CA6}" dt="2023-08-29T11:44:24.728" v="1158" actId="26606"/>
          <ac:cxnSpMkLst>
            <pc:docMk/>
            <pc:sldMk cId="1640835890" sldId="272"/>
            <ac:cxnSpMk id="8211" creationId="{D891E407-403B-4764-86C9-33A56D3BCAA3}"/>
          </ac:cxnSpMkLst>
        </pc:cxnChg>
      </pc:sldChg>
      <pc:sldChg chg="addSp modSp new mod setBg">
        <pc:chgData name="Georgette Enthofen" userId="1141627c-8e20-4276-aab1-44ca470a25d2" providerId="ADAL" clId="{08CEE686-52AB-4B9F-94AF-47A2E1B27CA6}" dt="2023-08-29T12:39:51.910" v="1291" actId="26606"/>
        <pc:sldMkLst>
          <pc:docMk/>
          <pc:sldMk cId="1104076172" sldId="273"/>
        </pc:sldMkLst>
        <pc:spChg chg="mod">
          <ac:chgData name="Georgette Enthofen" userId="1141627c-8e20-4276-aab1-44ca470a25d2" providerId="ADAL" clId="{08CEE686-52AB-4B9F-94AF-47A2E1B27CA6}" dt="2023-08-29T12:39:51.910" v="1291" actId="26606"/>
          <ac:spMkLst>
            <pc:docMk/>
            <pc:sldMk cId="1104076172" sldId="273"/>
            <ac:spMk id="2" creationId="{AA7F8B63-D8F8-805E-B113-9F8BDDBC3330}"/>
          </ac:spMkLst>
        </pc:spChg>
        <pc:spChg chg="mod">
          <ac:chgData name="Georgette Enthofen" userId="1141627c-8e20-4276-aab1-44ca470a25d2" providerId="ADAL" clId="{08CEE686-52AB-4B9F-94AF-47A2E1B27CA6}" dt="2023-08-29T12:39:51.910" v="1291" actId="26606"/>
          <ac:spMkLst>
            <pc:docMk/>
            <pc:sldMk cId="1104076172" sldId="273"/>
            <ac:spMk id="3" creationId="{E1455A9C-4484-94DF-C8E2-D313B3FF2ACB}"/>
          </ac:spMkLst>
        </pc:spChg>
        <pc:picChg chg="add">
          <ac:chgData name="Georgette Enthofen" userId="1141627c-8e20-4276-aab1-44ca470a25d2" providerId="ADAL" clId="{08CEE686-52AB-4B9F-94AF-47A2E1B27CA6}" dt="2023-08-29T12:39:51.910" v="1291" actId="26606"/>
          <ac:picMkLst>
            <pc:docMk/>
            <pc:sldMk cId="1104076172" sldId="273"/>
            <ac:picMk id="5" creationId="{92A43529-EACC-D8CC-9AD6-910CA475DD29}"/>
          </ac:picMkLst>
        </pc:picChg>
        <pc:cxnChg chg="add">
          <ac:chgData name="Georgette Enthofen" userId="1141627c-8e20-4276-aab1-44ca470a25d2" providerId="ADAL" clId="{08CEE686-52AB-4B9F-94AF-47A2E1B27CA6}" dt="2023-08-29T12:39:51.910" v="1291" actId="26606"/>
          <ac:cxnSpMkLst>
            <pc:docMk/>
            <pc:sldMk cId="1104076172" sldId="273"/>
            <ac:cxnSpMk id="9" creationId="{1503BFE4-729B-D9D0-C17B-501E6AF1127A}"/>
          </ac:cxnSpMkLst>
        </pc:cxnChg>
      </pc:sldChg>
      <pc:sldChg chg="addSp delSp modSp new mod setBg">
        <pc:chgData name="Georgette Enthofen" userId="1141627c-8e20-4276-aab1-44ca470a25d2" providerId="ADAL" clId="{08CEE686-52AB-4B9F-94AF-47A2E1B27CA6}" dt="2023-08-29T12:42:16.561" v="1446" actId="26606"/>
        <pc:sldMkLst>
          <pc:docMk/>
          <pc:sldMk cId="597127544" sldId="274"/>
        </pc:sldMkLst>
        <pc:spChg chg="mod">
          <ac:chgData name="Georgette Enthofen" userId="1141627c-8e20-4276-aab1-44ca470a25d2" providerId="ADAL" clId="{08CEE686-52AB-4B9F-94AF-47A2E1B27CA6}" dt="2023-08-29T12:42:16.561" v="1446" actId="26606"/>
          <ac:spMkLst>
            <pc:docMk/>
            <pc:sldMk cId="597127544" sldId="274"/>
            <ac:spMk id="2" creationId="{02D23163-C9F1-1ABC-BD5E-EA2103E44F04}"/>
          </ac:spMkLst>
        </pc:spChg>
        <pc:spChg chg="del mod">
          <ac:chgData name="Georgette Enthofen" userId="1141627c-8e20-4276-aab1-44ca470a25d2" providerId="ADAL" clId="{08CEE686-52AB-4B9F-94AF-47A2E1B27CA6}" dt="2023-08-29T12:42:16.561" v="1446" actId="26606"/>
          <ac:spMkLst>
            <pc:docMk/>
            <pc:sldMk cId="597127544" sldId="274"/>
            <ac:spMk id="3" creationId="{A601A0CC-0614-0E6B-67AD-B647F7B2811A}"/>
          </ac:spMkLst>
        </pc:spChg>
        <pc:spChg chg="add del">
          <ac:chgData name="Georgette Enthofen" userId="1141627c-8e20-4276-aab1-44ca470a25d2" providerId="ADAL" clId="{08CEE686-52AB-4B9F-94AF-47A2E1B27CA6}" dt="2023-08-29T12:41:43.289" v="1440" actId="26606"/>
          <ac:spMkLst>
            <pc:docMk/>
            <pc:sldMk cId="597127544" sldId="274"/>
            <ac:spMk id="10" creationId="{90D0877E-6CD0-4206-8A18-56CEE73EFBF9}"/>
          </ac:spMkLst>
        </pc:spChg>
        <pc:spChg chg="add del">
          <ac:chgData name="Georgette Enthofen" userId="1141627c-8e20-4276-aab1-44ca470a25d2" providerId="ADAL" clId="{08CEE686-52AB-4B9F-94AF-47A2E1B27CA6}" dt="2023-08-29T12:41:43.289" v="1440" actId="26606"/>
          <ac:spMkLst>
            <pc:docMk/>
            <pc:sldMk cId="597127544" sldId="274"/>
            <ac:spMk id="12" creationId="{E18AC0D4-F32D-4067-9F63-E553F4AFFF0E}"/>
          </ac:spMkLst>
        </pc:spChg>
        <pc:spChg chg="add">
          <ac:chgData name="Georgette Enthofen" userId="1141627c-8e20-4276-aab1-44ca470a25d2" providerId="ADAL" clId="{08CEE686-52AB-4B9F-94AF-47A2E1B27CA6}" dt="2023-08-29T12:42:16.561" v="1446" actId="26606"/>
          <ac:spMkLst>
            <pc:docMk/>
            <pc:sldMk cId="597127544" sldId="274"/>
            <ac:spMk id="24" creationId="{7517A47C-B2E5-4B79-8061-D74B1311AF6E}"/>
          </ac:spMkLst>
        </pc:spChg>
        <pc:spChg chg="add">
          <ac:chgData name="Georgette Enthofen" userId="1141627c-8e20-4276-aab1-44ca470a25d2" providerId="ADAL" clId="{08CEE686-52AB-4B9F-94AF-47A2E1B27CA6}" dt="2023-08-29T12:42:16.561" v="1446" actId="26606"/>
          <ac:spMkLst>
            <pc:docMk/>
            <pc:sldMk cId="597127544" sldId="274"/>
            <ac:spMk id="26" creationId="{C505E780-2083-4CB5-A42A-5E0E2908ECC3}"/>
          </ac:spMkLst>
        </pc:spChg>
        <pc:spChg chg="add">
          <ac:chgData name="Georgette Enthofen" userId="1141627c-8e20-4276-aab1-44ca470a25d2" providerId="ADAL" clId="{08CEE686-52AB-4B9F-94AF-47A2E1B27CA6}" dt="2023-08-29T12:42:16.561" v="1446" actId="26606"/>
          <ac:spMkLst>
            <pc:docMk/>
            <pc:sldMk cId="597127544" sldId="274"/>
            <ac:spMk id="28" creationId="{D2C0AE1C-0118-41AE-8A10-7CDCBF10E96F}"/>
          </ac:spMkLst>
        </pc:spChg>
        <pc:spChg chg="add">
          <ac:chgData name="Georgette Enthofen" userId="1141627c-8e20-4276-aab1-44ca470a25d2" providerId="ADAL" clId="{08CEE686-52AB-4B9F-94AF-47A2E1B27CA6}" dt="2023-08-29T12:42:16.561" v="1446" actId="26606"/>
          <ac:spMkLst>
            <pc:docMk/>
            <pc:sldMk cId="597127544" sldId="274"/>
            <ac:spMk id="30" creationId="{463EEC44-1BA3-44ED-81FC-A644B04B2A44}"/>
          </ac:spMkLst>
        </pc:spChg>
        <pc:grpChg chg="add del">
          <ac:chgData name="Georgette Enthofen" userId="1141627c-8e20-4276-aab1-44ca470a25d2" providerId="ADAL" clId="{08CEE686-52AB-4B9F-94AF-47A2E1B27CA6}" dt="2023-08-29T12:41:47.670" v="1442" actId="26606"/>
          <ac:grpSpMkLst>
            <pc:docMk/>
            <pc:sldMk cId="597127544" sldId="274"/>
            <ac:grpSpMk id="8" creationId="{D8C13078-6EA8-39DE-7A9D-C7FC6EA43A32}"/>
          </ac:grpSpMkLst>
        </pc:grpChg>
        <pc:grpChg chg="add del">
          <ac:chgData name="Georgette Enthofen" userId="1141627c-8e20-4276-aab1-44ca470a25d2" providerId="ADAL" clId="{08CEE686-52AB-4B9F-94AF-47A2E1B27CA6}" dt="2023-08-29T12:42:16.561" v="1446" actId="26606"/>
          <ac:grpSpMkLst>
            <pc:docMk/>
            <pc:sldMk cId="597127544" sldId="274"/>
            <ac:grpSpMk id="16" creationId="{26D12BCC-61D9-328E-F085-BB357865E89C}"/>
          </ac:grpSpMkLst>
        </pc:grpChg>
        <pc:graphicFrameChg chg="add">
          <ac:chgData name="Georgette Enthofen" userId="1141627c-8e20-4276-aab1-44ca470a25d2" providerId="ADAL" clId="{08CEE686-52AB-4B9F-94AF-47A2E1B27CA6}" dt="2023-08-29T12:42:16.561" v="1446" actId="26606"/>
          <ac:graphicFrameMkLst>
            <pc:docMk/>
            <pc:sldMk cId="597127544" sldId="274"/>
            <ac:graphicFrameMk id="20" creationId="{B2E6E0E9-6424-E677-2CF3-C4211D1F6280}"/>
          </ac:graphicFrameMkLst>
        </pc:graphicFrameChg>
        <pc:picChg chg="add del">
          <ac:chgData name="Georgette Enthofen" userId="1141627c-8e20-4276-aab1-44ca470a25d2" providerId="ADAL" clId="{08CEE686-52AB-4B9F-94AF-47A2E1B27CA6}" dt="2023-08-29T12:41:43.289" v="1440" actId="26606"/>
          <ac:picMkLst>
            <pc:docMk/>
            <pc:sldMk cId="597127544" sldId="274"/>
            <ac:picMk id="7" creationId="{B25C125B-EDB9-2F43-BC15-63611BC42651}"/>
          </ac:picMkLst>
        </pc:picChg>
      </pc:sldChg>
      <pc:sldChg chg="addSp delSp modSp new mod ord setBg">
        <pc:chgData name="Georgette Enthofen" userId="1141627c-8e20-4276-aab1-44ca470a25d2" providerId="ADAL" clId="{08CEE686-52AB-4B9F-94AF-47A2E1B27CA6}" dt="2023-08-30T08:48:44.318" v="1489"/>
        <pc:sldMkLst>
          <pc:docMk/>
          <pc:sldMk cId="862978369" sldId="275"/>
        </pc:sldMkLst>
        <pc:spChg chg="mod">
          <ac:chgData name="Georgette Enthofen" userId="1141627c-8e20-4276-aab1-44ca470a25d2" providerId="ADAL" clId="{08CEE686-52AB-4B9F-94AF-47A2E1B27CA6}" dt="2023-08-30T08:48:26.027" v="1485" actId="113"/>
          <ac:spMkLst>
            <pc:docMk/>
            <pc:sldMk cId="862978369" sldId="275"/>
            <ac:spMk id="2" creationId="{7E2C44C8-AEF9-B2C1-8B46-9774C98CB2C0}"/>
          </ac:spMkLst>
        </pc:spChg>
        <pc:spChg chg="del mod">
          <ac:chgData name="Georgette Enthofen" userId="1141627c-8e20-4276-aab1-44ca470a25d2" providerId="ADAL" clId="{08CEE686-52AB-4B9F-94AF-47A2E1B27CA6}" dt="2023-08-30T08:48:13.430" v="1483"/>
          <ac:spMkLst>
            <pc:docMk/>
            <pc:sldMk cId="862978369" sldId="275"/>
            <ac:spMk id="3" creationId="{8A09A8E1-8AC2-AD67-0560-DE1DDF8225E3}"/>
          </ac:spMkLst>
        </pc:spChg>
        <pc:spChg chg="add">
          <ac:chgData name="Georgette Enthofen" userId="1141627c-8e20-4276-aab1-44ca470a25d2" providerId="ADAL" clId="{08CEE686-52AB-4B9F-94AF-47A2E1B27CA6}" dt="2023-08-30T08:48:20.483" v="1484" actId="26606"/>
          <ac:spMkLst>
            <pc:docMk/>
            <pc:sldMk cId="862978369" sldId="275"/>
            <ac:spMk id="1031" creationId="{C93D702E-F4E0-47FC-A74C-ECD9647A81AA}"/>
          </ac:spMkLst>
        </pc:spChg>
        <pc:picChg chg="add mod">
          <ac:chgData name="Georgette Enthofen" userId="1141627c-8e20-4276-aab1-44ca470a25d2" providerId="ADAL" clId="{08CEE686-52AB-4B9F-94AF-47A2E1B27CA6}" dt="2023-08-30T08:48:20.483" v="1484" actId="26606"/>
          <ac:picMkLst>
            <pc:docMk/>
            <pc:sldMk cId="862978369" sldId="275"/>
            <ac:picMk id="1026" creationId="{127102A6-AF62-2CA1-120F-FB1C1445C93B}"/>
          </ac:picMkLst>
        </pc:picChg>
      </pc:sldChg>
    </pc:docChg>
  </pc:docChgLst>
  <pc:docChgLst>
    <pc:chgData name="Georgette Enthofen" userId="1141627c-8e20-4276-aab1-44ca470a25d2" providerId="ADAL" clId="{F4A5F210-157C-42C7-8083-155199307670}"/>
    <pc:docChg chg="modSld">
      <pc:chgData name="Georgette Enthofen" userId="1141627c-8e20-4276-aab1-44ca470a25d2" providerId="ADAL" clId="{F4A5F210-157C-42C7-8083-155199307670}" dt="2023-06-09T13:36:38.921" v="8" actId="20577"/>
      <pc:docMkLst>
        <pc:docMk/>
      </pc:docMkLst>
      <pc:sldChg chg="modSp mod">
        <pc:chgData name="Georgette Enthofen" userId="1141627c-8e20-4276-aab1-44ca470a25d2" providerId="ADAL" clId="{F4A5F210-157C-42C7-8083-155199307670}" dt="2023-06-09T13:36:38.921" v="8" actId="20577"/>
        <pc:sldMkLst>
          <pc:docMk/>
          <pc:sldMk cId="3617980816" sldId="256"/>
        </pc:sldMkLst>
        <pc:spChg chg="mod">
          <ac:chgData name="Georgette Enthofen" userId="1141627c-8e20-4276-aab1-44ca470a25d2" providerId="ADAL" clId="{F4A5F210-157C-42C7-8083-155199307670}" dt="2023-06-09T13:36:33.851" v="4" actId="20577"/>
          <ac:spMkLst>
            <pc:docMk/>
            <pc:sldMk cId="3617980816" sldId="256"/>
            <ac:spMk id="4" creationId="{28AA154A-D3ED-0F92-B8BF-43927253F489}"/>
          </ac:spMkLst>
        </pc:spChg>
        <pc:spChg chg="mod">
          <ac:chgData name="Georgette Enthofen" userId="1141627c-8e20-4276-aab1-44ca470a25d2" providerId="ADAL" clId="{F4A5F210-157C-42C7-8083-155199307670}" dt="2023-06-09T13:36:38.921" v="8" actId="20577"/>
          <ac:spMkLst>
            <pc:docMk/>
            <pc:sldMk cId="3617980816" sldId="256"/>
            <ac:spMk id="7" creationId="{A66140BB-22B0-432B-73FB-BA8EF83F2B72}"/>
          </ac:spMkLst>
        </pc:spChg>
      </pc:sldChg>
      <pc:sldChg chg="modSp mod">
        <pc:chgData name="Georgette Enthofen" userId="1141627c-8e20-4276-aab1-44ca470a25d2" providerId="ADAL" clId="{F4A5F210-157C-42C7-8083-155199307670}" dt="2023-06-09T12:51:34.720" v="0" actId="113"/>
        <pc:sldMkLst>
          <pc:docMk/>
          <pc:sldMk cId="3181962103" sldId="257"/>
        </pc:sldMkLst>
        <pc:spChg chg="mod">
          <ac:chgData name="Georgette Enthofen" userId="1141627c-8e20-4276-aab1-44ca470a25d2" providerId="ADAL" clId="{F4A5F210-157C-42C7-8083-155199307670}" dt="2023-06-09T12:51:34.720" v="0" actId="113"/>
          <ac:spMkLst>
            <pc:docMk/>
            <pc:sldMk cId="3181962103" sldId="257"/>
            <ac:spMk id="17" creationId="{D1162085-B89A-5A16-EF75-1A8C34F69B9D}"/>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98BDCC-C40D-40DE-8BFE-3D43373A587B}"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699DD4D8-0227-4DED-AFD7-4EF0346AAA51}">
      <dgm:prSet/>
      <dgm:spPr/>
      <dgm:t>
        <a:bodyPr/>
        <a:lstStyle/>
        <a:p>
          <a:r>
            <a:rPr lang="nl-NL"/>
            <a:t>0-meting lezen</a:t>
          </a:r>
          <a:endParaRPr lang="en-US"/>
        </a:p>
      </dgm:t>
    </dgm:pt>
    <dgm:pt modelId="{E3036E6C-041E-4976-8289-CA6B624E30AF}" type="parTrans" cxnId="{2F4A56BC-9EE7-4CC6-A72A-EDAE436DAD8E}">
      <dgm:prSet/>
      <dgm:spPr/>
      <dgm:t>
        <a:bodyPr/>
        <a:lstStyle/>
        <a:p>
          <a:endParaRPr lang="en-US"/>
        </a:p>
      </dgm:t>
    </dgm:pt>
    <dgm:pt modelId="{1E7962EA-3B2C-4941-A27A-7669428BA2A7}" type="sibTrans" cxnId="{2F4A56BC-9EE7-4CC6-A72A-EDAE436DAD8E}">
      <dgm:prSet/>
      <dgm:spPr/>
      <dgm:t>
        <a:bodyPr/>
        <a:lstStyle/>
        <a:p>
          <a:endParaRPr lang="en-US"/>
        </a:p>
      </dgm:t>
    </dgm:pt>
    <dgm:pt modelId="{D8EF19C4-4472-4520-8C9C-CC274B4D43E5}">
      <dgm:prSet/>
      <dgm:spPr/>
      <dgm:t>
        <a:bodyPr/>
        <a:lstStyle/>
        <a:p>
          <a:r>
            <a:rPr lang="nl-NL"/>
            <a:t>Kom op tijd</a:t>
          </a:r>
          <a:endParaRPr lang="en-US"/>
        </a:p>
      </dgm:t>
    </dgm:pt>
    <dgm:pt modelId="{2E31F669-6103-4F04-A911-49E1DBF78F3F}" type="parTrans" cxnId="{09042F4A-FC93-4A97-B04A-43B18442DA86}">
      <dgm:prSet/>
      <dgm:spPr/>
      <dgm:t>
        <a:bodyPr/>
        <a:lstStyle/>
        <a:p>
          <a:endParaRPr lang="en-US"/>
        </a:p>
      </dgm:t>
    </dgm:pt>
    <dgm:pt modelId="{2087B3B3-5FC2-4E1B-818A-88B0AA1C45BF}" type="sibTrans" cxnId="{09042F4A-FC93-4A97-B04A-43B18442DA86}">
      <dgm:prSet/>
      <dgm:spPr/>
      <dgm:t>
        <a:bodyPr/>
        <a:lstStyle/>
        <a:p>
          <a:endParaRPr lang="en-US"/>
        </a:p>
      </dgm:t>
    </dgm:pt>
    <dgm:pt modelId="{92FCAC9B-2DFB-43FA-8203-3BD9CDEFF6B1}">
      <dgm:prSet/>
      <dgm:spPr/>
      <dgm:t>
        <a:bodyPr/>
        <a:lstStyle/>
        <a:p>
          <a:r>
            <a:rPr lang="nl-NL"/>
            <a:t>Toets duurt ongeveer 45 minuten</a:t>
          </a:r>
          <a:endParaRPr lang="en-US"/>
        </a:p>
      </dgm:t>
    </dgm:pt>
    <dgm:pt modelId="{521FE3A0-2E51-4360-A6C9-F0BE5B94D9BD}" type="parTrans" cxnId="{90CB6792-B012-4F20-8CF6-7EA234F67F80}">
      <dgm:prSet/>
      <dgm:spPr/>
      <dgm:t>
        <a:bodyPr/>
        <a:lstStyle/>
        <a:p>
          <a:endParaRPr lang="en-US"/>
        </a:p>
      </dgm:t>
    </dgm:pt>
    <dgm:pt modelId="{6EA38FB7-810C-4DEB-BFBD-FDCCC51C99FB}" type="sibTrans" cxnId="{90CB6792-B012-4F20-8CF6-7EA234F67F80}">
      <dgm:prSet/>
      <dgm:spPr/>
      <dgm:t>
        <a:bodyPr/>
        <a:lstStyle/>
        <a:p>
          <a:endParaRPr lang="en-US"/>
        </a:p>
      </dgm:t>
    </dgm:pt>
    <dgm:pt modelId="{FF008E6C-E0D8-416E-BD98-FA101AF9EE70}">
      <dgm:prSet/>
      <dgm:spPr/>
      <dgm:t>
        <a:bodyPr/>
        <a:lstStyle/>
        <a:p>
          <a:r>
            <a:rPr lang="nl-NL"/>
            <a:t>Neem je woordenboek mee!</a:t>
          </a:r>
          <a:endParaRPr lang="en-US"/>
        </a:p>
      </dgm:t>
    </dgm:pt>
    <dgm:pt modelId="{8BEAA2E0-E068-4B3D-AB9F-DD7CE0B4D3D8}" type="parTrans" cxnId="{4DAE6DB0-C2E5-4F7E-82DD-864152B69B94}">
      <dgm:prSet/>
      <dgm:spPr/>
      <dgm:t>
        <a:bodyPr/>
        <a:lstStyle/>
        <a:p>
          <a:endParaRPr lang="en-US"/>
        </a:p>
      </dgm:t>
    </dgm:pt>
    <dgm:pt modelId="{7B2AB0AA-1405-4F28-BC84-61FFFB4D80C2}" type="sibTrans" cxnId="{4DAE6DB0-C2E5-4F7E-82DD-864152B69B94}">
      <dgm:prSet/>
      <dgm:spPr/>
      <dgm:t>
        <a:bodyPr/>
        <a:lstStyle/>
        <a:p>
          <a:endParaRPr lang="en-US"/>
        </a:p>
      </dgm:t>
    </dgm:pt>
    <dgm:pt modelId="{47ECD9A3-9F51-4E40-B6AC-589A0E8D54F8}" type="pres">
      <dgm:prSet presAssocID="{0B98BDCC-C40D-40DE-8BFE-3D43373A587B}" presName="root" presStyleCnt="0">
        <dgm:presLayoutVars>
          <dgm:dir/>
          <dgm:resizeHandles val="exact"/>
        </dgm:presLayoutVars>
      </dgm:prSet>
      <dgm:spPr/>
    </dgm:pt>
    <dgm:pt modelId="{86E1F4B8-0A3A-4123-B8BA-2085A7AFBB84}" type="pres">
      <dgm:prSet presAssocID="{699DD4D8-0227-4DED-AFD7-4EF0346AAA51}" presName="compNode" presStyleCnt="0"/>
      <dgm:spPr/>
    </dgm:pt>
    <dgm:pt modelId="{355F6A31-F5BC-4221-B8D1-BBB7E3EE3117}" type="pres">
      <dgm:prSet presAssocID="{699DD4D8-0227-4DED-AFD7-4EF0346AAA51}" presName="bgRect" presStyleLbl="bgShp" presStyleIdx="0" presStyleCnt="4"/>
      <dgm:spPr/>
    </dgm:pt>
    <dgm:pt modelId="{4B433DBF-6E53-48E4-A6CA-8D43CB081422}" type="pres">
      <dgm:prSet presAssocID="{699DD4D8-0227-4DED-AFD7-4EF0346AAA5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iniaal"/>
        </a:ext>
      </dgm:extLst>
    </dgm:pt>
    <dgm:pt modelId="{5041B374-A8D9-4421-9827-CAF3BDD1B3B5}" type="pres">
      <dgm:prSet presAssocID="{699DD4D8-0227-4DED-AFD7-4EF0346AAA51}" presName="spaceRect" presStyleCnt="0"/>
      <dgm:spPr/>
    </dgm:pt>
    <dgm:pt modelId="{43C3803A-B6B2-4219-A72C-0D578C07B034}" type="pres">
      <dgm:prSet presAssocID="{699DD4D8-0227-4DED-AFD7-4EF0346AAA51}" presName="parTx" presStyleLbl="revTx" presStyleIdx="0" presStyleCnt="4">
        <dgm:presLayoutVars>
          <dgm:chMax val="0"/>
          <dgm:chPref val="0"/>
        </dgm:presLayoutVars>
      </dgm:prSet>
      <dgm:spPr/>
    </dgm:pt>
    <dgm:pt modelId="{F9E7B0EF-65DA-422F-8C2B-0B741D5225C9}" type="pres">
      <dgm:prSet presAssocID="{1E7962EA-3B2C-4941-A27A-7669428BA2A7}" presName="sibTrans" presStyleCnt="0"/>
      <dgm:spPr/>
    </dgm:pt>
    <dgm:pt modelId="{E49D9F08-41D8-4D9B-B6FA-68969FDD1EF3}" type="pres">
      <dgm:prSet presAssocID="{D8EF19C4-4472-4520-8C9C-CC274B4D43E5}" presName="compNode" presStyleCnt="0"/>
      <dgm:spPr/>
    </dgm:pt>
    <dgm:pt modelId="{4B3F5EC1-58DC-4E8F-B26C-743CC64500F3}" type="pres">
      <dgm:prSet presAssocID="{D8EF19C4-4472-4520-8C9C-CC274B4D43E5}" presName="bgRect" presStyleLbl="bgShp" presStyleIdx="1" presStyleCnt="4"/>
      <dgm:spPr/>
    </dgm:pt>
    <dgm:pt modelId="{871EC366-A8DC-4024-8CED-F10FA826DCC7}" type="pres">
      <dgm:prSet presAssocID="{D8EF19C4-4472-4520-8C9C-CC274B4D43E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Klok"/>
        </a:ext>
      </dgm:extLst>
    </dgm:pt>
    <dgm:pt modelId="{DA961FB5-5C10-4C56-9946-1233008BB4D8}" type="pres">
      <dgm:prSet presAssocID="{D8EF19C4-4472-4520-8C9C-CC274B4D43E5}" presName="spaceRect" presStyleCnt="0"/>
      <dgm:spPr/>
    </dgm:pt>
    <dgm:pt modelId="{E463B49D-5E8A-483D-82A1-A9F94FE38C65}" type="pres">
      <dgm:prSet presAssocID="{D8EF19C4-4472-4520-8C9C-CC274B4D43E5}" presName="parTx" presStyleLbl="revTx" presStyleIdx="1" presStyleCnt="4">
        <dgm:presLayoutVars>
          <dgm:chMax val="0"/>
          <dgm:chPref val="0"/>
        </dgm:presLayoutVars>
      </dgm:prSet>
      <dgm:spPr/>
    </dgm:pt>
    <dgm:pt modelId="{4B541185-37EB-49CD-B467-D22D34585AF0}" type="pres">
      <dgm:prSet presAssocID="{2087B3B3-5FC2-4E1B-818A-88B0AA1C45BF}" presName="sibTrans" presStyleCnt="0"/>
      <dgm:spPr/>
    </dgm:pt>
    <dgm:pt modelId="{6D204782-FED8-484E-9626-892D7DAECB31}" type="pres">
      <dgm:prSet presAssocID="{92FCAC9B-2DFB-43FA-8203-3BD9CDEFF6B1}" presName="compNode" presStyleCnt="0"/>
      <dgm:spPr/>
    </dgm:pt>
    <dgm:pt modelId="{0772E50F-6E0A-49E2-B393-6DB2B15B69BD}" type="pres">
      <dgm:prSet presAssocID="{92FCAC9B-2DFB-43FA-8203-3BD9CDEFF6B1}" presName="bgRect" presStyleLbl="bgShp" presStyleIdx="2" presStyleCnt="4"/>
      <dgm:spPr/>
    </dgm:pt>
    <dgm:pt modelId="{E0C15897-FA36-4C5C-8F50-0B66DD88E7BE}" type="pres">
      <dgm:prSet presAssocID="{92FCAC9B-2DFB-43FA-8203-3BD9CDEFF6B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opwatch"/>
        </a:ext>
      </dgm:extLst>
    </dgm:pt>
    <dgm:pt modelId="{DCDE876E-2382-4C14-8888-228B8AC06813}" type="pres">
      <dgm:prSet presAssocID="{92FCAC9B-2DFB-43FA-8203-3BD9CDEFF6B1}" presName="spaceRect" presStyleCnt="0"/>
      <dgm:spPr/>
    </dgm:pt>
    <dgm:pt modelId="{9E2D02D2-B901-4173-A4BF-2ED370546EE7}" type="pres">
      <dgm:prSet presAssocID="{92FCAC9B-2DFB-43FA-8203-3BD9CDEFF6B1}" presName="parTx" presStyleLbl="revTx" presStyleIdx="2" presStyleCnt="4">
        <dgm:presLayoutVars>
          <dgm:chMax val="0"/>
          <dgm:chPref val="0"/>
        </dgm:presLayoutVars>
      </dgm:prSet>
      <dgm:spPr/>
    </dgm:pt>
    <dgm:pt modelId="{623EFADB-E79B-4AE0-A194-9B683CF12FF1}" type="pres">
      <dgm:prSet presAssocID="{6EA38FB7-810C-4DEB-BFBD-FDCCC51C99FB}" presName="sibTrans" presStyleCnt="0"/>
      <dgm:spPr/>
    </dgm:pt>
    <dgm:pt modelId="{D2978145-A752-449F-A660-927CFE3CB72C}" type="pres">
      <dgm:prSet presAssocID="{FF008E6C-E0D8-416E-BD98-FA101AF9EE70}" presName="compNode" presStyleCnt="0"/>
      <dgm:spPr/>
    </dgm:pt>
    <dgm:pt modelId="{CD9FEC42-3C8E-47F4-B6B1-398B6594BF24}" type="pres">
      <dgm:prSet presAssocID="{FF008E6C-E0D8-416E-BD98-FA101AF9EE70}" presName="bgRect" presStyleLbl="bgShp" presStyleIdx="3" presStyleCnt="4"/>
      <dgm:spPr/>
    </dgm:pt>
    <dgm:pt modelId="{43CB2641-EE50-4240-B77A-60024D5A35C4}" type="pres">
      <dgm:prSet presAssocID="{FF008E6C-E0D8-416E-BD98-FA101AF9EE7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eken"/>
        </a:ext>
      </dgm:extLst>
    </dgm:pt>
    <dgm:pt modelId="{03DE493D-A090-46DB-A2F1-738BB7B1224E}" type="pres">
      <dgm:prSet presAssocID="{FF008E6C-E0D8-416E-BD98-FA101AF9EE70}" presName="spaceRect" presStyleCnt="0"/>
      <dgm:spPr/>
    </dgm:pt>
    <dgm:pt modelId="{48A2AC55-C5D8-4FA8-A5F0-2787E18AC812}" type="pres">
      <dgm:prSet presAssocID="{FF008E6C-E0D8-416E-BD98-FA101AF9EE70}" presName="parTx" presStyleLbl="revTx" presStyleIdx="3" presStyleCnt="4">
        <dgm:presLayoutVars>
          <dgm:chMax val="0"/>
          <dgm:chPref val="0"/>
        </dgm:presLayoutVars>
      </dgm:prSet>
      <dgm:spPr/>
    </dgm:pt>
  </dgm:ptLst>
  <dgm:cxnLst>
    <dgm:cxn modelId="{CAFC7E62-D678-48C8-88DE-471FEBCB48F5}" type="presOf" srcId="{0B98BDCC-C40D-40DE-8BFE-3D43373A587B}" destId="{47ECD9A3-9F51-4E40-B6AC-589A0E8D54F8}" srcOrd="0" destOrd="0" presId="urn:microsoft.com/office/officeart/2018/2/layout/IconVerticalSolidList"/>
    <dgm:cxn modelId="{09042F4A-FC93-4A97-B04A-43B18442DA86}" srcId="{0B98BDCC-C40D-40DE-8BFE-3D43373A587B}" destId="{D8EF19C4-4472-4520-8C9C-CC274B4D43E5}" srcOrd="1" destOrd="0" parTransId="{2E31F669-6103-4F04-A911-49E1DBF78F3F}" sibTransId="{2087B3B3-5FC2-4E1B-818A-88B0AA1C45BF}"/>
    <dgm:cxn modelId="{0ECFF173-7380-4C4D-9228-23E34DAB5AE5}" type="presOf" srcId="{699DD4D8-0227-4DED-AFD7-4EF0346AAA51}" destId="{43C3803A-B6B2-4219-A72C-0D578C07B034}" srcOrd="0" destOrd="0" presId="urn:microsoft.com/office/officeart/2018/2/layout/IconVerticalSolidList"/>
    <dgm:cxn modelId="{6427BB8B-5D7C-4CFE-9252-799031D4D8AA}" type="presOf" srcId="{D8EF19C4-4472-4520-8C9C-CC274B4D43E5}" destId="{E463B49D-5E8A-483D-82A1-A9F94FE38C65}" srcOrd="0" destOrd="0" presId="urn:microsoft.com/office/officeart/2018/2/layout/IconVerticalSolidList"/>
    <dgm:cxn modelId="{90CB6792-B012-4F20-8CF6-7EA234F67F80}" srcId="{0B98BDCC-C40D-40DE-8BFE-3D43373A587B}" destId="{92FCAC9B-2DFB-43FA-8203-3BD9CDEFF6B1}" srcOrd="2" destOrd="0" parTransId="{521FE3A0-2E51-4360-A6C9-F0BE5B94D9BD}" sibTransId="{6EA38FB7-810C-4DEB-BFBD-FDCCC51C99FB}"/>
    <dgm:cxn modelId="{4528CC9C-D3CB-4010-A2BE-36FC85E24D82}" type="presOf" srcId="{92FCAC9B-2DFB-43FA-8203-3BD9CDEFF6B1}" destId="{9E2D02D2-B901-4173-A4BF-2ED370546EE7}" srcOrd="0" destOrd="0" presId="urn:microsoft.com/office/officeart/2018/2/layout/IconVerticalSolidList"/>
    <dgm:cxn modelId="{4DAE6DB0-C2E5-4F7E-82DD-864152B69B94}" srcId="{0B98BDCC-C40D-40DE-8BFE-3D43373A587B}" destId="{FF008E6C-E0D8-416E-BD98-FA101AF9EE70}" srcOrd="3" destOrd="0" parTransId="{8BEAA2E0-E068-4B3D-AB9F-DD7CE0B4D3D8}" sibTransId="{7B2AB0AA-1405-4F28-BC84-61FFFB4D80C2}"/>
    <dgm:cxn modelId="{8D1920B7-5DE2-4545-8F2D-CDFB3D18BAE4}" type="presOf" srcId="{FF008E6C-E0D8-416E-BD98-FA101AF9EE70}" destId="{48A2AC55-C5D8-4FA8-A5F0-2787E18AC812}" srcOrd="0" destOrd="0" presId="urn:microsoft.com/office/officeart/2018/2/layout/IconVerticalSolidList"/>
    <dgm:cxn modelId="{2F4A56BC-9EE7-4CC6-A72A-EDAE436DAD8E}" srcId="{0B98BDCC-C40D-40DE-8BFE-3D43373A587B}" destId="{699DD4D8-0227-4DED-AFD7-4EF0346AAA51}" srcOrd="0" destOrd="0" parTransId="{E3036E6C-041E-4976-8289-CA6B624E30AF}" sibTransId="{1E7962EA-3B2C-4941-A27A-7669428BA2A7}"/>
    <dgm:cxn modelId="{BC982B09-E05F-4DE4-8585-2F6589459F49}" type="presParOf" srcId="{47ECD9A3-9F51-4E40-B6AC-589A0E8D54F8}" destId="{86E1F4B8-0A3A-4123-B8BA-2085A7AFBB84}" srcOrd="0" destOrd="0" presId="urn:microsoft.com/office/officeart/2018/2/layout/IconVerticalSolidList"/>
    <dgm:cxn modelId="{1894EA41-DC8B-4838-8D0A-4A740D1A5F94}" type="presParOf" srcId="{86E1F4B8-0A3A-4123-B8BA-2085A7AFBB84}" destId="{355F6A31-F5BC-4221-B8D1-BBB7E3EE3117}" srcOrd="0" destOrd="0" presId="urn:microsoft.com/office/officeart/2018/2/layout/IconVerticalSolidList"/>
    <dgm:cxn modelId="{970D0093-F176-4438-ACDF-AEE2AC76CF6B}" type="presParOf" srcId="{86E1F4B8-0A3A-4123-B8BA-2085A7AFBB84}" destId="{4B433DBF-6E53-48E4-A6CA-8D43CB081422}" srcOrd="1" destOrd="0" presId="urn:microsoft.com/office/officeart/2018/2/layout/IconVerticalSolidList"/>
    <dgm:cxn modelId="{882860BD-8FA1-4DF9-A8A7-4DD481447038}" type="presParOf" srcId="{86E1F4B8-0A3A-4123-B8BA-2085A7AFBB84}" destId="{5041B374-A8D9-4421-9827-CAF3BDD1B3B5}" srcOrd="2" destOrd="0" presId="urn:microsoft.com/office/officeart/2018/2/layout/IconVerticalSolidList"/>
    <dgm:cxn modelId="{77B18B7C-8CE4-4D12-BEF9-FC347703059B}" type="presParOf" srcId="{86E1F4B8-0A3A-4123-B8BA-2085A7AFBB84}" destId="{43C3803A-B6B2-4219-A72C-0D578C07B034}" srcOrd="3" destOrd="0" presId="urn:microsoft.com/office/officeart/2018/2/layout/IconVerticalSolidList"/>
    <dgm:cxn modelId="{926B2B6D-0CA6-4C26-9366-FA63AC41ACA7}" type="presParOf" srcId="{47ECD9A3-9F51-4E40-B6AC-589A0E8D54F8}" destId="{F9E7B0EF-65DA-422F-8C2B-0B741D5225C9}" srcOrd="1" destOrd="0" presId="urn:microsoft.com/office/officeart/2018/2/layout/IconVerticalSolidList"/>
    <dgm:cxn modelId="{7CD69266-DA81-4585-89BB-28E4CE836531}" type="presParOf" srcId="{47ECD9A3-9F51-4E40-B6AC-589A0E8D54F8}" destId="{E49D9F08-41D8-4D9B-B6FA-68969FDD1EF3}" srcOrd="2" destOrd="0" presId="urn:microsoft.com/office/officeart/2018/2/layout/IconVerticalSolidList"/>
    <dgm:cxn modelId="{438FAA65-13BD-49E5-A696-14EC1953599B}" type="presParOf" srcId="{E49D9F08-41D8-4D9B-B6FA-68969FDD1EF3}" destId="{4B3F5EC1-58DC-4E8F-B26C-743CC64500F3}" srcOrd="0" destOrd="0" presId="urn:microsoft.com/office/officeart/2018/2/layout/IconVerticalSolidList"/>
    <dgm:cxn modelId="{592A8863-7BB6-4E1F-B1DA-850E95B44FFA}" type="presParOf" srcId="{E49D9F08-41D8-4D9B-B6FA-68969FDD1EF3}" destId="{871EC366-A8DC-4024-8CED-F10FA826DCC7}" srcOrd="1" destOrd="0" presId="urn:microsoft.com/office/officeart/2018/2/layout/IconVerticalSolidList"/>
    <dgm:cxn modelId="{264FC96D-2674-4423-AE57-4B4805ABCC40}" type="presParOf" srcId="{E49D9F08-41D8-4D9B-B6FA-68969FDD1EF3}" destId="{DA961FB5-5C10-4C56-9946-1233008BB4D8}" srcOrd="2" destOrd="0" presId="urn:microsoft.com/office/officeart/2018/2/layout/IconVerticalSolidList"/>
    <dgm:cxn modelId="{C6DC5869-334E-4449-8C2C-A002016A680F}" type="presParOf" srcId="{E49D9F08-41D8-4D9B-B6FA-68969FDD1EF3}" destId="{E463B49D-5E8A-483D-82A1-A9F94FE38C65}" srcOrd="3" destOrd="0" presId="urn:microsoft.com/office/officeart/2018/2/layout/IconVerticalSolidList"/>
    <dgm:cxn modelId="{D7819193-9F8E-463E-BD56-7341808DACE4}" type="presParOf" srcId="{47ECD9A3-9F51-4E40-B6AC-589A0E8D54F8}" destId="{4B541185-37EB-49CD-B467-D22D34585AF0}" srcOrd="3" destOrd="0" presId="urn:microsoft.com/office/officeart/2018/2/layout/IconVerticalSolidList"/>
    <dgm:cxn modelId="{EF614191-F7FD-4021-8742-ADA03D321D24}" type="presParOf" srcId="{47ECD9A3-9F51-4E40-B6AC-589A0E8D54F8}" destId="{6D204782-FED8-484E-9626-892D7DAECB31}" srcOrd="4" destOrd="0" presId="urn:microsoft.com/office/officeart/2018/2/layout/IconVerticalSolidList"/>
    <dgm:cxn modelId="{D1650529-CC6A-4FB5-BDAB-FF37BD15E458}" type="presParOf" srcId="{6D204782-FED8-484E-9626-892D7DAECB31}" destId="{0772E50F-6E0A-49E2-B393-6DB2B15B69BD}" srcOrd="0" destOrd="0" presId="urn:microsoft.com/office/officeart/2018/2/layout/IconVerticalSolidList"/>
    <dgm:cxn modelId="{7975C6D4-6591-4778-9385-98615D225C40}" type="presParOf" srcId="{6D204782-FED8-484E-9626-892D7DAECB31}" destId="{E0C15897-FA36-4C5C-8F50-0B66DD88E7BE}" srcOrd="1" destOrd="0" presId="urn:microsoft.com/office/officeart/2018/2/layout/IconVerticalSolidList"/>
    <dgm:cxn modelId="{062B1046-D30F-4174-8D2B-C6B3EC845471}" type="presParOf" srcId="{6D204782-FED8-484E-9626-892D7DAECB31}" destId="{DCDE876E-2382-4C14-8888-228B8AC06813}" srcOrd="2" destOrd="0" presId="urn:microsoft.com/office/officeart/2018/2/layout/IconVerticalSolidList"/>
    <dgm:cxn modelId="{72EFC2A8-5B20-4FD7-B855-B260BFC42618}" type="presParOf" srcId="{6D204782-FED8-484E-9626-892D7DAECB31}" destId="{9E2D02D2-B901-4173-A4BF-2ED370546EE7}" srcOrd="3" destOrd="0" presId="urn:microsoft.com/office/officeart/2018/2/layout/IconVerticalSolidList"/>
    <dgm:cxn modelId="{98031EF6-5F64-427D-98F2-17481FE9055B}" type="presParOf" srcId="{47ECD9A3-9F51-4E40-B6AC-589A0E8D54F8}" destId="{623EFADB-E79B-4AE0-A194-9B683CF12FF1}" srcOrd="5" destOrd="0" presId="urn:microsoft.com/office/officeart/2018/2/layout/IconVerticalSolidList"/>
    <dgm:cxn modelId="{BAAFA347-8E9F-44C8-A41F-CE2D29B71D2B}" type="presParOf" srcId="{47ECD9A3-9F51-4E40-B6AC-589A0E8D54F8}" destId="{D2978145-A752-449F-A660-927CFE3CB72C}" srcOrd="6" destOrd="0" presId="urn:microsoft.com/office/officeart/2018/2/layout/IconVerticalSolidList"/>
    <dgm:cxn modelId="{81B4AACA-CE3B-49E7-BD2F-50629060A0AC}" type="presParOf" srcId="{D2978145-A752-449F-A660-927CFE3CB72C}" destId="{CD9FEC42-3C8E-47F4-B6B1-398B6594BF24}" srcOrd="0" destOrd="0" presId="urn:microsoft.com/office/officeart/2018/2/layout/IconVerticalSolidList"/>
    <dgm:cxn modelId="{250FD6E9-808F-4000-96C3-38DDED687047}" type="presParOf" srcId="{D2978145-A752-449F-A660-927CFE3CB72C}" destId="{43CB2641-EE50-4240-B77A-60024D5A35C4}" srcOrd="1" destOrd="0" presId="urn:microsoft.com/office/officeart/2018/2/layout/IconVerticalSolidList"/>
    <dgm:cxn modelId="{54E06875-5F02-4211-AA91-83984C7B5E5A}" type="presParOf" srcId="{D2978145-A752-449F-A660-927CFE3CB72C}" destId="{03DE493D-A090-46DB-A2F1-738BB7B1224E}" srcOrd="2" destOrd="0" presId="urn:microsoft.com/office/officeart/2018/2/layout/IconVerticalSolidList"/>
    <dgm:cxn modelId="{947E2D4F-B793-476E-93C0-E059B5F428E5}" type="presParOf" srcId="{D2978145-A752-449F-A660-927CFE3CB72C}" destId="{48A2AC55-C5D8-4FA8-A5F0-2787E18AC81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F6A31-F5BC-4221-B8D1-BBB7E3EE3117}">
      <dsp:nvSpPr>
        <dsp:cNvPr id="0" name=""/>
        <dsp:cNvSpPr/>
      </dsp:nvSpPr>
      <dsp:spPr>
        <a:xfrm>
          <a:off x="0" y="2288"/>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433DBF-6E53-48E4-A6CA-8D43CB081422}">
      <dsp:nvSpPr>
        <dsp:cNvPr id="0" name=""/>
        <dsp:cNvSpPr/>
      </dsp:nvSpPr>
      <dsp:spPr>
        <a:xfrm>
          <a:off x="350852" y="263253"/>
          <a:ext cx="637913" cy="6379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3C3803A-B6B2-4219-A72C-0D578C07B034}">
      <dsp:nvSpPr>
        <dsp:cNvPr id="0" name=""/>
        <dsp:cNvSpPr/>
      </dsp:nvSpPr>
      <dsp:spPr>
        <a:xfrm>
          <a:off x="1339618" y="2288"/>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90000"/>
            </a:lnSpc>
            <a:spcBef>
              <a:spcPct val="0"/>
            </a:spcBef>
            <a:spcAft>
              <a:spcPct val="35000"/>
            </a:spcAft>
            <a:buNone/>
          </a:pPr>
          <a:r>
            <a:rPr lang="nl-NL" sz="2200" kern="1200"/>
            <a:t>0-meting lezen</a:t>
          </a:r>
          <a:endParaRPr lang="en-US" sz="2200" kern="1200"/>
        </a:p>
      </dsp:txBody>
      <dsp:txXfrm>
        <a:off x="1339618" y="2288"/>
        <a:ext cx="5024605" cy="1159843"/>
      </dsp:txXfrm>
    </dsp:sp>
    <dsp:sp modelId="{4B3F5EC1-58DC-4E8F-B26C-743CC64500F3}">
      <dsp:nvSpPr>
        <dsp:cNvPr id="0" name=""/>
        <dsp:cNvSpPr/>
      </dsp:nvSpPr>
      <dsp:spPr>
        <a:xfrm>
          <a:off x="0" y="1452092"/>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1EC366-A8DC-4024-8CED-F10FA826DCC7}">
      <dsp:nvSpPr>
        <dsp:cNvPr id="0" name=""/>
        <dsp:cNvSpPr/>
      </dsp:nvSpPr>
      <dsp:spPr>
        <a:xfrm>
          <a:off x="350852" y="1713057"/>
          <a:ext cx="637913" cy="6379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463B49D-5E8A-483D-82A1-A9F94FE38C65}">
      <dsp:nvSpPr>
        <dsp:cNvPr id="0" name=""/>
        <dsp:cNvSpPr/>
      </dsp:nvSpPr>
      <dsp:spPr>
        <a:xfrm>
          <a:off x="1339618" y="1452092"/>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90000"/>
            </a:lnSpc>
            <a:spcBef>
              <a:spcPct val="0"/>
            </a:spcBef>
            <a:spcAft>
              <a:spcPct val="35000"/>
            </a:spcAft>
            <a:buNone/>
          </a:pPr>
          <a:r>
            <a:rPr lang="nl-NL" sz="2200" kern="1200"/>
            <a:t>Kom op tijd</a:t>
          </a:r>
          <a:endParaRPr lang="en-US" sz="2200" kern="1200"/>
        </a:p>
      </dsp:txBody>
      <dsp:txXfrm>
        <a:off x="1339618" y="1452092"/>
        <a:ext cx="5024605" cy="1159843"/>
      </dsp:txXfrm>
    </dsp:sp>
    <dsp:sp modelId="{0772E50F-6E0A-49E2-B393-6DB2B15B69BD}">
      <dsp:nvSpPr>
        <dsp:cNvPr id="0" name=""/>
        <dsp:cNvSpPr/>
      </dsp:nvSpPr>
      <dsp:spPr>
        <a:xfrm>
          <a:off x="0" y="2901896"/>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C15897-FA36-4C5C-8F50-0B66DD88E7BE}">
      <dsp:nvSpPr>
        <dsp:cNvPr id="0" name=""/>
        <dsp:cNvSpPr/>
      </dsp:nvSpPr>
      <dsp:spPr>
        <a:xfrm>
          <a:off x="350852" y="3162861"/>
          <a:ext cx="637913" cy="6379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E2D02D2-B901-4173-A4BF-2ED370546EE7}">
      <dsp:nvSpPr>
        <dsp:cNvPr id="0" name=""/>
        <dsp:cNvSpPr/>
      </dsp:nvSpPr>
      <dsp:spPr>
        <a:xfrm>
          <a:off x="1339618" y="2901896"/>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90000"/>
            </a:lnSpc>
            <a:spcBef>
              <a:spcPct val="0"/>
            </a:spcBef>
            <a:spcAft>
              <a:spcPct val="35000"/>
            </a:spcAft>
            <a:buNone/>
          </a:pPr>
          <a:r>
            <a:rPr lang="nl-NL" sz="2200" kern="1200"/>
            <a:t>Toets duurt ongeveer 45 minuten</a:t>
          </a:r>
          <a:endParaRPr lang="en-US" sz="2200" kern="1200"/>
        </a:p>
      </dsp:txBody>
      <dsp:txXfrm>
        <a:off x="1339618" y="2901896"/>
        <a:ext cx="5024605" cy="1159843"/>
      </dsp:txXfrm>
    </dsp:sp>
    <dsp:sp modelId="{CD9FEC42-3C8E-47F4-B6B1-398B6594BF24}">
      <dsp:nvSpPr>
        <dsp:cNvPr id="0" name=""/>
        <dsp:cNvSpPr/>
      </dsp:nvSpPr>
      <dsp:spPr>
        <a:xfrm>
          <a:off x="0" y="4351700"/>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CB2641-EE50-4240-B77A-60024D5A35C4}">
      <dsp:nvSpPr>
        <dsp:cNvPr id="0" name=""/>
        <dsp:cNvSpPr/>
      </dsp:nvSpPr>
      <dsp:spPr>
        <a:xfrm>
          <a:off x="350852" y="4612665"/>
          <a:ext cx="637913" cy="6379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8A2AC55-C5D8-4FA8-A5F0-2787E18AC812}">
      <dsp:nvSpPr>
        <dsp:cNvPr id="0" name=""/>
        <dsp:cNvSpPr/>
      </dsp:nvSpPr>
      <dsp:spPr>
        <a:xfrm>
          <a:off x="1339618" y="4351700"/>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90000"/>
            </a:lnSpc>
            <a:spcBef>
              <a:spcPct val="0"/>
            </a:spcBef>
            <a:spcAft>
              <a:spcPct val="35000"/>
            </a:spcAft>
            <a:buNone/>
          </a:pPr>
          <a:r>
            <a:rPr lang="nl-NL" sz="2200" kern="1200"/>
            <a:t>Neem je woordenboek mee!</a:t>
          </a:r>
          <a:endParaRPr lang="en-US" sz="2200" kern="1200"/>
        </a:p>
      </dsp:txBody>
      <dsp:txXfrm>
        <a:off x="1339618" y="4351700"/>
        <a:ext cx="5024605" cy="115984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C7AF97-5D4A-DBA3-29E0-300F0BDE5F13}"/>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E6F99B6-3893-41BA-DCE1-B98AB8D80D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B986404-D774-E8AD-E0F9-38F9BFCEB4E3}"/>
              </a:ext>
            </a:extLst>
          </p:cNvPr>
          <p:cNvSpPr>
            <a:spLocks noGrp="1"/>
          </p:cNvSpPr>
          <p:nvPr>
            <p:ph type="dt" sz="half" idx="10"/>
          </p:nvPr>
        </p:nvSpPr>
        <p:spPr/>
        <p:txBody>
          <a:bodyPr/>
          <a:lstStyle/>
          <a:p>
            <a:fld id="{ACF42FF1-1CAB-46A7-9A87-94116A62B3EF}" type="datetimeFigureOut">
              <a:rPr lang="nl-NL" smtClean="0"/>
              <a:t>30-8-2023</a:t>
            </a:fld>
            <a:endParaRPr lang="nl-NL"/>
          </a:p>
        </p:txBody>
      </p:sp>
      <p:sp>
        <p:nvSpPr>
          <p:cNvPr id="5" name="Tijdelijke aanduiding voor voettekst 4">
            <a:extLst>
              <a:ext uri="{FF2B5EF4-FFF2-40B4-BE49-F238E27FC236}">
                <a16:creationId xmlns:a16="http://schemas.microsoft.com/office/drawing/2014/main" id="{1915DCE6-837F-0AB1-4400-49A0AD977A5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76D33E3-5D18-1514-DFBF-F52270DEB63D}"/>
              </a:ext>
            </a:extLst>
          </p:cNvPr>
          <p:cNvSpPr>
            <a:spLocks noGrp="1"/>
          </p:cNvSpPr>
          <p:nvPr>
            <p:ph type="sldNum" sz="quarter" idx="12"/>
          </p:nvPr>
        </p:nvSpPr>
        <p:spPr/>
        <p:txBody>
          <a:bodyPr/>
          <a:lstStyle/>
          <a:p>
            <a:fld id="{074C3BED-382D-41F3-99B6-C587014772E7}" type="slidenum">
              <a:rPr lang="nl-NL" smtClean="0"/>
              <a:t>‹nr.›</a:t>
            </a:fld>
            <a:endParaRPr lang="nl-NL"/>
          </a:p>
        </p:txBody>
      </p:sp>
    </p:spTree>
    <p:extLst>
      <p:ext uri="{BB962C8B-B14F-4D97-AF65-F5344CB8AC3E}">
        <p14:creationId xmlns:p14="http://schemas.microsoft.com/office/powerpoint/2010/main" val="245407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16E92E-F788-E704-8F47-C500A1588A3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13DA43AD-E5E4-0FDE-9D0A-AD02030EBB08}"/>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C675EC9-BF85-59D8-D1DB-71AD0028033B}"/>
              </a:ext>
            </a:extLst>
          </p:cNvPr>
          <p:cNvSpPr>
            <a:spLocks noGrp="1"/>
          </p:cNvSpPr>
          <p:nvPr>
            <p:ph type="dt" sz="half" idx="10"/>
          </p:nvPr>
        </p:nvSpPr>
        <p:spPr/>
        <p:txBody>
          <a:bodyPr/>
          <a:lstStyle/>
          <a:p>
            <a:fld id="{ACF42FF1-1CAB-46A7-9A87-94116A62B3EF}" type="datetimeFigureOut">
              <a:rPr lang="nl-NL" smtClean="0"/>
              <a:t>30-8-2023</a:t>
            </a:fld>
            <a:endParaRPr lang="nl-NL"/>
          </a:p>
        </p:txBody>
      </p:sp>
      <p:sp>
        <p:nvSpPr>
          <p:cNvPr id="5" name="Tijdelijke aanduiding voor voettekst 4">
            <a:extLst>
              <a:ext uri="{FF2B5EF4-FFF2-40B4-BE49-F238E27FC236}">
                <a16:creationId xmlns:a16="http://schemas.microsoft.com/office/drawing/2014/main" id="{B7CEE94D-1144-E455-8431-3A5E97B83E2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BC6506C-C60A-49F4-F32B-715FB844D25C}"/>
              </a:ext>
            </a:extLst>
          </p:cNvPr>
          <p:cNvSpPr>
            <a:spLocks noGrp="1"/>
          </p:cNvSpPr>
          <p:nvPr>
            <p:ph type="sldNum" sz="quarter" idx="12"/>
          </p:nvPr>
        </p:nvSpPr>
        <p:spPr/>
        <p:txBody>
          <a:bodyPr/>
          <a:lstStyle/>
          <a:p>
            <a:fld id="{074C3BED-382D-41F3-99B6-C587014772E7}" type="slidenum">
              <a:rPr lang="nl-NL" smtClean="0"/>
              <a:t>‹nr.›</a:t>
            </a:fld>
            <a:endParaRPr lang="nl-NL"/>
          </a:p>
        </p:txBody>
      </p:sp>
    </p:spTree>
    <p:extLst>
      <p:ext uri="{BB962C8B-B14F-4D97-AF65-F5344CB8AC3E}">
        <p14:creationId xmlns:p14="http://schemas.microsoft.com/office/powerpoint/2010/main" val="638034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D55EF06-4D5E-F655-B849-2F6F222B0D5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ABC1822-C9CF-E2D7-E9CC-707BAB56D4FC}"/>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EFA367F-8284-EC06-DB93-031F859F625C}"/>
              </a:ext>
            </a:extLst>
          </p:cNvPr>
          <p:cNvSpPr>
            <a:spLocks noGrp="1"/>
          </p:cNvSpPr>
          <p:nvPr>
            <p:ph type="dt" sz="half" idx="10"/>
          </p:nvPr>
        </p:nvSpPr>
        <p:spPr/>
        <p:txBody>
          <a:bodyPr/>
          <a:lstStyle/>
          <a:p>
            <a:fld id="{ACF42FF1-1CAB-46A7-9A87-94116A62B3EF}" type="datetimeFigureOut">
              <a:rPr lang="nl-NL" smtClean="0"/>
              <a:t>30-8-2023</a:t>
            </a:fld>
            <a:endParaRPr lang="nl-NL"/>
          </a:p>
        </p:txBody>
      </p:sp>
      <p:sp>
        <p:nvSpPr>
          <p:cNvPr id="5" name="Tijdelijke aanduiding voor voettekst 4">
            <a:extLst>
              <a:ext uri="{FF2B5EF4-FFF2-40B4-BE49-F238E27FC236}">
                <a16:creationId xmlns:a16="http://schemas.microsoft.com/office/drawing/2014/main" id="{2072514F-BAAC-08CC-88A1-2E5C10D7E9F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558989B-9D63-7B25-E5FE-E2C7AA71BDF1}"/>
              </a:ext>
            </a:extLst>
          </p:cNvPr>
          <p:cNvSpPr>
            <a:spLocks noGrp="1"/>
          </p:cNvSpPr>
          <p:nvPr>
            <p:ph type="sldNum" sz="quarter" idx="12"/>
          </p:nvPr>
        </p:nvSpPr>
        <p:spPr/>
        <p:txBody>
          <a:bodyPr/>
          <a:lstStyle/>
          <a:p>
            <a:fld id="{074C3BED-382D-41F3-99B6-C587014772E7}" type="slidenum">
              <a:rPr lang="nl-NL" smtClean="0"/>
              <a:t>‹nr.›</a:t>
            </a:fld>
            <a:endParaRPr lang="nl-NL"/>
          </a:p>
        </p:txBody>
      </p:sp>
    </p:spTree>
    <p:extLst>
      <p:ext uri="{BB962C8B-B14F-4D97-AF65-F5344CB8AC3E}">
        <p14:creationId xmlns:p14="http://schemas.microsoft.com/office/powerpoint/2010/main" val="2241161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D5D8D3-97AF-BDA8-DBD6-D0BFEC6BCAD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B4B5FFD-9F1A-F5AF-F7E3-0C615579B88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91F61C9-56CE-980D-20E4-DAB05350EC48}"/>
              </a:ext>
            </a:extLst>
          </p:cNvPr>
          <p:cNvSpPr>
            <a:spLocks noGrp="1"/>
          </p:cNvSpPr>
          <p:nvPr>
            <p:ph type="dt" sz="half" idx="10"/>
          </p:nvPr>
        </p:nvSpPr>
        <p:spPr/>
        <p:txBody>
          <a:bodyPr/>
          <a:lstStyle/>
          <a:p>
            <a:fld id="{ACF42FF1-1CAB-46A7-9A87-94116A62B3EF}" type="datetimeFigureOut">
              <a:rPr lang="nl-NL" smtClean="0"/>
              <a:t>30-8-2023</a:t>
            </a:fld>
            <a:endParaRPr lang="nl-NL"/>
          </a:p>
        </p:txBody>
      </p:sp>
      <p:sp>
        <p:nvSpPr>
          <p:cNvPr id="5" name="Tijdelijke aanduiding voor voettekst 4">
            <a:extLst>
              <a:ext uri="{FF2B5EF4-FFF2-40B4-BE49-F238E27FC236}">
                <a16:creationId xmlns:a16="http://schemas.microsoft.com/office/drawing/2014/main" id="{6D70D98E-9DDC-B3AA-B284-9535FC54E33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3E693C1-263B-295B-A427-D3530CEBADC2}"/>
              </a:ext>
            </a:extLst>
          </p:cNvPr>
          <p:cNvSpPr>
            <a:spLocks noGrp="1"/>
          </p:cNvSpPr>
          <p:nvPr>
            <p:ph type="sldNum" sz="quarter" idx="12"/>
          </p:nvPr>
        </p:nvSpPr>
        <p:spPr/>
        <p:txBody>
          <a:bodyPr/>
          <a:lstStyle/>
          <a:p>
            <a:fld id="{074C3BED-382D-41F3-99B6-C587014772E7}" type="slidenum">
              <a:rPr lang="nl-NL" smtClean="0"/>
              <a:t>‹nr.›</a:t>
            </a:fld>
            <a:endParaRPr lang="nl-NL"/>
          </a:p>
        </p:txBody>
      </p:sp>
    </p:spTree>
    <p:extLst>
      <p:ext uri="{BB962C8B-B14F-4D97-AF65-F5344CB8AC3E}">
        <p14:creationId xmlns:p14="http://schemas.microsoft.com/office/powerpoint/2010/main" val="341021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5E55FD-B078-C5D5-42B6-176FC3BB1B63}"/>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2DB6B44-2E33-574F-E4F1-39001A98E4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0B5F04D-3944-BF85-3CFE-6E247DBB80FD}"/>
              </a:ext>
            </a:extLst>
          </p:cNvPr>
          <p:cNvSpPr>
            <a:spLocks noGrp="1"/>
          </p:cNvSpPr>
          <p:nvPr>
            <p:ph type="dt" sz="half" idx="10"/>
          </p:nvPr>
        </p:nvSpPr>
        <p:spPr/>
        <p:txBody>
          <a:bodyPr/>
          <a:lstStyle/>
          <a:p>
            <a:fld id="{ACF42FF1-1CAB-46A7-9A87-94116A62B3EF}" type="datetimeFigureOut">
              <a:rPr lang="nl-NL" smtClean="0"/>
              <a:t>30-8-2023</a:t>
            </a:fld>
            <a:endParaRPr lang="nl-NL"/>
          </a:p>
        </p:txBody>
      </p:sp>
      <p:sp>
        <p:nvSpPr>
          <p:cNvPr id="5" name="Tijdelijke aanduiding voor voettekst 4">
            <a:extLst>
              <a:ext uri="{FF2B5EF4-FFF2-40B4-BE49-F238E27FC236}">
                <a16:creationId xmlns:a16="http://schemas.microsoft.com/office/drawing/2014/main" id="{1E91B65D-6EE4-45F9-9794-19BBA254B41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2B09BF8-C9D9-4CFB-9E41-580D4E049A5D}"/>
              </a:ext>
            </a:extLst>
          </p:cNvPr>
          <p:cNvSpPr>
            <a:spLocks noGrp="1"/>
          </p:cNvSpPr>
          <p:nvPr>
            <p:ph type="sldNum" sz="quarter" idx="12"/>
          </p:nvPr>
        </p:nvSpPr>
        <p:spPr/>
        <p:txBody>
          <a:bodyPr/>
          <a:lstStyle/>
          <a:p>
            <a:fld id="{074C3BED-382D-41F3-99B6-C587014772E7}" type="slidenum">
              <a:rPr lang="nl-NL" smtClean="0"/>
              <a:t>‹nr.›</a:t>
            </a:fld>
            <a:endParaRPr lang="nl-NL"/>
          </a:p>
        </p:txBody>
      </p:sp>
    </p:spTree>
    <p:extLst>
      <p:ext uri="{BB962C8B-B14F-4D97-AF65-F5344CB8AC3E}">
        <p14:creationId xmlns:p14="http://schemas.microsoft.com/office/powerpoint/2010/main" val="3701320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6066DC-C406-CF9C-EF1F-C119FE2BB50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75EE900-EC3A-2471-FAB1-CEE62E4492F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C481679A-97DE-B70C-C4AF-A373EB59E91E}"/>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90C369C1-9418-5F41-35B7-2D7F18E8984D}"/>
              </a:ext>
            </a:extLst>
          </p:cNvPr>
          <p:cNvSpPr>
            <a:spLocks noGrp="1"/>
          </p:cNvSpPr>
          <p:nvPr>
            <p:ph type="dt" sz="half" idx="10"/>
          </p:nvPr>
        </p:nvSpPr>
        <p:spPr/>
        <p:txBody>
          <a:bodyPr/>
          <a:lstStyle/>
          <a:p>
            <a:fld id="{ACF42FF1-1CAB-46A7-9A87-94116A62B3EF}" type="datetimeFigureOut">
              <a:rPr lang="nl-NL" smtClean="0"/>
              <a:t>30-8-2023</a:t>
            </a:fld>
            <a:endParaRPr lang="nl-NL"/>
          </a:p>
        </p:txBody>
      </p:sp>
      <p:sp>
        <p:nvSpPr>
          <p:cNvPr id="6" name="Tijdelijke aanduiding voor voettekst 5">
            <a:extLst>
              <a:ext uri="{FF2B5EF4-FFF2-40B4-BE49-F238E27FC236}">
                <a16:creationId xmlns:a16="http://schemas.microsoft.com/office/drawing/2014/main" id="{CFD4E966-EB6A-9690-AD07-6D84F456C63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C6E7E0C-0A2C-1682-730F-CD6E6B4A4B42}"/>
              </a:ext>
            </a:extLst>
          </p:cNvPr>
          <p:cNvSpPr>
            <a:spLocks noGrp="1"/>
          </p:cNvSpPr>
          <p:nvPr>
            <p:ph type="sldNum" sz="quarter" idx="12"/>
          </p:nvPr>
        </p:nvSpPr>
        <p:spPr/>
        <p:txBody>
          <a:bodyPr/>
          <a:lstStyle/>
          <a:p>
            <a:fld id="{074C3BED-382D-41F3-99B6-C587014772E7}" type="slidenum">
              <a:rPr lang="nl-NL" smtClean="0"/>
              <a:t>‹nr.›</a:t>
            </a:fld>
            <a:endParaRPr lang="nl-NL"/>
          </a:p>
        </p:txBody>
      </p:sp>
    </p:spTree>
    <p:extLst>
      <p:ext uri="{BB962C8B-B14F-4D97-AF65-F5344CB8AC3E}">
        <p14:creationId xmlns:p14="http://schemas.microsoft.com/office/powerpoint/2010/main" val="1361136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32E65F-CBCD-C21D-85EA-E6567BE54EA7}"/>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10F4001-E67A-4562-355C-162C14C6B4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1560B04-0A0A-AC8C-6836-DE44CE25849B}"/>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935FE766-59AB-7BA1-DC8C-2E2E2F2B24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E9FB7E9F-F768-CA11-41F5-18B9FC70DD91}"/>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E64D167E-2A30-AC82-1FDD-09CC0207ED8A}"/>
              </a:ext>
            </a:extLst>
          </p:cNvPr>
          <p:cNvSpPr>
            <a:spLocks noGrp="1"/>
          </p:cNvSpPr>
          <p:nvPr>
            <p:ph type="dt" sz="half" idx="10"/>
          </p:nvPr>
        </p:nvSpPr>
        <p:spPr/>
        <p:txBody>
          <a:bodyPr/>
          <a:lstStyle/>
          <a:p>
            <a:fld id="{ACF42FF1-1CAB-46A7-9A87-94116A62B3EF}" type="datetimeFigureOut">
              <a:rPr lang="nl-NL" smtClean="0"/>
              <a:t>30-8-2023</a:t>
            </a:fld>
            <a:endParaRPr lang="nl-NL"/>
          </a:p>
        </p:txBody>
      </p:sp>
      <p:sp>
        <p:nvSpPr>
          <p:cNvPr id="8" name="Tijdelijke aanduiding voor voettekst 7">
            <a:extLst>
              <a:ext uri="{FF2B5EF4-FFF2-40B4-BE49-F238E27FC236}">
                <a16:creationId xmlns:a16="http://schemas.microsoft.com/office/drawing/2014/main" id="{665B6A5B-025A-900B-5AE4-5DC887BD9B42}"/>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A32EEED6-1A29-85AE-6B1E-F426E16B0B74}"/>
              </a:ext>
            </a:extLst>
          </p:cNvPr>
          <p:cNvSpPr>
            <a:spLocks noGrp="1"/>
          </p:cNvSpPr>
          <p:nvPr>
            <p:ph type="sldNum" sz="quarter" idx="12"/>
          </p:nvPr>
        </p:nvSpPr>
        <p:spPr/>
        <p:txBody>
          <a:bodyPr/>
          <a:lstStyle/>
          <a:p>
            <a:fld id="{074C3BED-382D-41F3-99B6-C587014772E7}" type="slidenum">
              <a:rPr lang="nl-NL" smtClean="0"/>
              <a:t>‹nr.›</a:t>
            </a:fld>
            <a:endParaRPr lang="nl-NL"/>
          </a:p>
        </p:txBody>
      </p:sp>
    </p:spTree>
    <p:extLst>
      <p:ext uri="{BB962C8B-B14F-4D97-AF65-F5344CB8AC3E}">
        <p14:creationId xmlns:p14="http://schemas.microsoft.com/office/powerpoint/2010/main" val="3318451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14E69C-B7AA-28C8-F873-B5573FC85FF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5776AC82-99A7-0C09-0898-E4D22C30208D}"/>
              </a:ext>
            </a:extLst>
          </p:cNvPr>
          <p:cNvSpPr>
            <a:spLocks noGrp="1"/>
          </p:cNvSpPr>
          <p:nvPr>
            <p:ph type="dt" sz="half" idx="10"/>
          </p:nvPr>
        </p:nvSpPr>
        <p:spPr/>
        <p:txBody>
          <a:bodyPr/>
          <a:lstStyle/>
          <a:p>
            <a:fld id="{ACF42FF1-1CAB-46A7-9A87-94116A62B3EF}" type="datetimeFigureOut">
              <a:rPr lang="nl-NL" smtClean="0"/>
              <a:t>30-8-2023</a:t>
            </a:fld>
            <a:endParaRPr lang="nl-NL"/>
          </a:p>
        </p:txBody>
      </p:sp>
      <p:sp>
        <p:nvSpPr>
          <p:cNvPr id="4" name="Tijdelijke aanduiding voor voettekst 3">
            <a:extLst>
              <a:ext uri="{FF2B5EF4-FFF2-40B4-BE49-F238E27FC236}">
                <a16:creationId xmlns:a16="http://schemas.microsoft.com/office/drawing/2014/main" id="{E9CDA4AD-A499-25AA-D4C8-081F0AE1F4EE}"/>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D3848CC2-E5E6-0B33-244E-D352E38EB92D}"/>
              </a:ext>
            </a:extLst>
          </p:cNvPr>
          <p:cNvSpPr>
            <a:spLocks noGrp="1"/>
          </p:cNvSpPr>
          <p:nvPr>
            <p:ph type="sldNum" sz="quarter" idx="12"/>
          </p:nvPr>
        </p:nvSpPr>
        <p:spPr/>
        <p:txBody>
          <a:bodyPr/>
          <a:lstStyle/>
          <a:p>
            <a:fld id="{074C3BED-382D-41F3-99B6-C587014772E7}" type="slidenum">
              <a:rPr lang="nl-NL" smtClean="0"/>
              <a:t>‹nr.›</a:t>
            </a:fld>
            <a:endParaRPr lang="nl-NL"/>
          </a:p>
        </p:txBody>
      </p:sp>
    </p:spTree>
    <p:extLst>
      <p:ext uri="{BB962C8B-B14F-4D97-AF65-F5344CB8AC3E}">
        <p14:creationId xmlns:p14="http://schemas.microsoft.com/office/powerpoint/2010/main" val="784128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BB45043-6C82-0DD3-F211-E37EA15F21F5}"/>
              </a:ext>
            </a:extLst>
          </p:cNvPr>
          <p:cNvSpPr>
            <a:spLocks noGrp="1"/>
          </p:cNvSpPr>
          <p:nvPr>
            <p:ph type="dt" sz="half" idx="10"/>
          </p:nvPr>
        </p:nvSpPr>
        <p:spPr/>
        <p:txBody>
          <a:bodyPr/>
          <a:lstStyle/>
          <a:p>
            <a:fld id="{ACF42FF1-1CAB-46A7-9A87-94116A62B3EF}" type="datetimeFigureOut">
              <a:rPr lang="nl-NL" smtClean="0"/>
              <a:t>30-8-2023</a:t>
            </a:fld>
            <a:endParaRPr lang="nl-NL"/>
          </a:p>
        </p:txBody>
      </p:sp>
      <p:sp>
        <p:nvSpPr>
          <p:cNvPr id="3" name="Tijdelijke aanduiding voor voettekst 2">
            <a:extLst>
              <a:ext uri="{FF2B5EF4-FFF2-40B4-BE49-F238E27FC236}">
                <a16:creationId xmlns:a16="http://schemas.microsoft.com/office/drawing/2014/main" id="{4C9EF17A-14D1-F4CC-9889-81CC3C9F289A}"/>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C4183816-1729-7B7E-6C09-F65CD3A3A4CC}"/>
              </a:ext>
            </a:extLst>
          </p:cNvPr>
          <p:cNvSpPr>
            <a:spLocks noGrp="1"/>
          </p:cNvSpPr>
          <p:nvPr>
            <p:ph type="sldNum" sz="quarter" idx="12"/>
          </p:nvPr>
        </p:nvSpPr>
        <p:spPr/>
        <p:txBody>
          <a:bodyPr/>
          <a:lstStyle/>
          <a:p>
            <a:fld id="{074C3BED-382D-41F3-99B6-C587014772E7}" type="slidenum">
              <a:rPr lang="nl-NL" smtClean="0"/>
              <a:t>‹nr.›</a:t>
            </a:fld>
            <a:endParaRPr lang="nl-NL"/>
          </a:p>
        </p:txBody>
      </p:sp>
    </p:spTree>
    <p:extLst>
      <p:ext uri="{BB962C8B-B14F-4D97-AF65-F5344CB8AC3E}">
        <p14:creationId xmlns:p14="http://schemas.microsoft.com/office/powerpoint/2010/main" val="1393352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BCC2FB-D2F5-AC50-20B5-36066441F92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D07FA038-4015-6CAD-1FB0-0D088AB229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809769FA-20A6-AC4C-CCAB-4E94BDA408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88DFCE5-73FC-714E-CF77-A1859C30B8F8}"/>
              </a:ext>
            </a:extLst>
          </p:cNvPr>
          <p:cNvSpPr>
            <a:spLocks noGrp="1"/>
          </p:cNvSpPr>
          <p:nvPr>
            <p:ph type="dt" sz="half" idx="10"/>
          </p:nvPr>
        </p:nvSpPr>
        <p:spPr/>
        <p:txBody>
          <a:bodyPr/>
          <a:lstStyle/>
          <a:p>
            <a:fld id="{ACF42FF1-1CAB-46A7-9A87-94116A62B3EF}" type="datetimeFigureOut">
              <a:rPr lang="nl-NL" smtClean="0"/>
              <a:t>30-8-2023</a:t>
            </a:fld>
            <a:endParaRPr lang="nl-NL"/>
          </a:p>
        </p:txBody>
      </p:sp>
      <p:sp>
        <p:nvSpPr>
          <p:cNvPr id="6" name="Tijdelijke aanduiding voor voettekst 5">
            <a:extLst>
              <a:ext uri="{FF2B5EF4-FFF2-40B4-BE49-F238E27FC236}">
                <a16:creationId xmlns:a16="http://schemas.microsoft.com/office/drawing/2014/main" id="{E808C431-7012-1680-1F1E-B4A83A0F14D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D7E2A1B-ABC4-9DDB-A215-391CF0D99DF1}"/>
              </a:ext>
            </a:extLst>
          </p:cNvPr>
          <p:cNvSpPr>
            <a:spLocks noGrp="1"/>
          </p:cNvSpPr>
          <p:nvPr>
            <p:ph type="sldNum" sz="quarter" idx="12"/>
          </p:nvPr>
        </p:nvSpPr>
        <p:spPr/>
        <p:txBody>
          <a:bodyPr/>
          <a:lstStyle/>
          <a:p>
            <a:fld id="{074C3BED-382D-41F3-99B6-C587014772E7}" type="slidenum">
              <a:rPr lang="nl-NL" smtClean="0"/>
              <a:t>‹nr.›</a:t>
            </a:fld>
            <a:endParaRPr lang="nl-NL"/>
          </a:p>
        </p:txBody>
      </p:sp>
    </p:spTree>
    <p:extLst>
      <p:ext uri="{BB962C8B-B14F-4D97-AF65-F5344CB8AC3E}">
        <p14:creationId xmlns:p14="http://schemas.microsoft.com/office/powerpoint/2010/main" val="3821052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CEFB0F-F6B9-5B2A-3EF5-CCAD9C842A5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36370816-880B-A1A7-9972-141BB3A834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522270F-D243-098F-2CD6-FD311161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730FF21-0943-A4A0-2243-D065108A86DF}"/>
              </a:ext>
            </a:extLst>
          </p:cNvPr>
          <p:cNvSpPr>
            <a:spLocks noGrp="1"/>
          </p:cNvSpPr>
          <p:nvPr>
            <p:ph type="dt" sz="half" idx="10"/>
          </p:nvPr>
        </p:nvSpPr>
        <p:spPr/>
        <p:txBody>
          <a:bodyPr/>
          <a:lstStyle/>
          <a:p>
            <a:fld id="{ACF42FF1-1CAB-46A7-9A87-94116A62B3EF}" type="datetimeFigureOut">
              <a:rPr lang="nl-NL" smtClean="0"/>
              <a:t>30-8-2023</a:t>
            </a:fld>
            <a:endParaRPr lang="nl-NL"/>
          </a:p>
        </p:txBody>
      </p:sp>
      <p:sp>
        <p:nvSpPr>
          <p:cNvPr id="6" name="Tijdelijke aanduiding voor voettekst 5">
            <a:extLst>
              <a:ext uri="{FF2B5EF4-FFF2-40B4-BE49-F238E27FC236}">
                <a16:creationId xmlns:a16="http://schemas.microsoft.com/office/drawing/2014/main" id="{5D36E094-D5FE-BF5F-AA5C-67B612A7D7B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AEFADEB-4E01-5B28-5E02-38A75A1CC572}"/>
              </a:ext>
            </a:extLst>
          </p:cNvPr>
          <p:cNvSpPr>
            <a:spLocks noGrp="1"/>
          </p:cNvSpPr>
          <p:nvPr>
            <p:ph type="sldNum" sz="quarter" idx="12"/>
          </p:nvPr>
        </p:nvSpPr>
        <p:spPr/>
        <p:txBody>
          <a:bodyPr/>
          <a:lstStyle/>
          <a:p>
            <a:fld id="{074C3BED-382D-41F3-99B6-C587014772E7}" type="slidenum">
              <a:rPr lang="nl-NL" smtClean="0"/>
              <a:t>‹nr.›</a:t>
            </a:fld>
            <a:endParaRPr lang="nl-NL"/>
          </a:p>
        </p:txBody>
      </p:sp>
    </p:spTree>
    <p:extLst>
      <p:ext uri="{BB962C8B-B14F-4D97-AF65-F5344CB8AC3E}">
        <p14:creationId xmlns:p14="http://schemas.microsoft.com/office/powerpoint/2010/main" val="1054055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53DD3B8-367B-4C2E-D20E-B1AB2396BB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FABE4271-00B3-3BED-493F-1E83017EC6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E11FDF-FC6F-BD3C-1BAA-8CE72BA0AC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F42FF1-1CAB-46A7-9A87-94116A62B3EF}" type="datetimeFigureOut">
              <a:rPr lang="nl-NL" smtClean="0"/>
              <a:t>30-8-2023</a:t>
            </a:fld>
            <a:endParaRPr lang="nl-NL"/>
          </a:p>
        </p:txBody>
      </p:sp>
      <p:sp>
        <p:nvSpPr>
          <p:cNvPr id="5" name="Tijdelijke aanduiding voor voettekst 4">
            <a:extLst>
              <a:ext uri="{FF2B5EF4-FFF2-40B4-BE49-F238E27FC236}">
                <a16:creationId xmlns:a16="http://schemas.microsoft.com/office/drawing/2014/main" id="{F6A08F05-927B-BE0B-1457-A0A9277280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BA9729D1-F7A1-79A0-2218-5AF0A5B342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4C3BED-382D-41F3-99B6-C587014772E7}" type="slidenum">
              <a:rPr lang="nl-NL" smtClean="0"/>
              <a:t>‹nr.›</a:t>
            </a:fld>
            <a:endParaRPr lang="nl-NL"/>
          </a:p>
        </p:txBody>
      </p:sp>
    </p:spTree>
    <p:extLst>
      <p:ext uri="{BB962C8B-B14F-4D97-AF65-F5344CB8AC3E}">
        <p14:creationId xmlns:p14="http://schemas.microsoft.com/office/powerpoint/2010/main" val="280982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2" name="Rectangle 2061">
            <a:extLst>
              <a:ext uri="{FF2B5EF4-FFF2-40B4-BE49-F238E27FC236}">
                <a16:creationId xmlns:a16="http://schemas.microsoft.com/office/drawing/2014/main" id="{5C55F0BA-7D8B-4753-AB68-D54E59A24A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0B4E37B-65E3-1ABA-9224-7FA94DB242A5}"/>
              </a:ext>
            </a:extLst>
          </p:cNvPr>
          <p:cNvSpPr>
            <a:spLocks noGrp="1"/>
          </p:cNvSpPr>
          <p:nvPr>
            <p:ph type="ctrTitle"/>
          </p:nvPr>
        </p:nvSpPr>
        <p:spPr>
          <a:xfrm>
            <a:off x="860524" y="4081486"/>
            <a:ext cx="10464734" cy="1314159"/>
          </a:xfrm>
          <a:noFill/>
        </p:spPr>
        <p:txBody>
          <a:bodyPr>
            <a:normAutofit/>
          </a:bodyPr>
          <a:lstStyle/>
          <a:p>
            <a:r>
              <a:rPr lang="nl-NL" sz="5200" b="1"/>
              <a:t>Nederlands</a:t>
            </a:r>
          </a:p>
        </p:txBody>
      </p:sp>
      <p:sp>
        <p:nvSpPr>
          <p:cNvPr id="3" name="Ondertitel 2">
            <a:extLst>
              <a:ext uri="{FF2B5EF4-FFF2-40B4-BE49-F238E27FC236}">
                <a16:creationId xmlns:a16="http://schemas.microsoft.com/office/drawing/2014/main" id="{DD71BE41-7FCF-F7A1-3BA9-D311C3D7E7D1}"/>
              </a:ext>
            </a:extLst>
          </p:cNvPr>
          <p:cNvSpPr>
            <a:spLocks noGrp="1"/>
          </p:cNvSpPr>
          <p:nvPr>
            <p:ph type="subTitle" idx="1"/>
          </p:nvPr>
        </p:nvSpPr>
        <p:spPr>
          <a:xfrm>
            <a:off x="836681" y="5567363"/>
            <a:ext cx="10512421" cy="557187"/>
          </a:xfrm>
          <a:noFill/>
        </p:spPr>
        <p:txBody>
          <a:bodyPr>
            <a:normAutofit/>
          </a:bodyPr>
          <a:lstStyle/>
          <a:p>
            <a:r>
              <a:rPr lang="nl-NL" sz="1500"/>
              <a:t>Curriculum</a:t>
            </a:r>
            <a:br>
              <a:rPr lang="nl-NL" sz="1500"/>
            </a:br>
            <a:r>
              <a:rPr lang="nl-NL" sz="1500"/>
              <a:t>2F +3F</a:t>
            </a:r>
          </a:p>
        </p:txBody>
      </p:sp>
      <p:pic>
        <p:nvPicPr>
          <p:cNvPr id="2050" name="Picture 2" descr="Docent Nederlands - Entrepreneur Caribbean">
            <a:extLst>
              <a:ext uri="{FF2B5EF4-FFF2-40B4-BE49-F238E27FC236}">
                <a16:creationId xmlns:a16="http://schemas.microsoft.com/office/drawing/2014/main" id="{BACE58B6-8495-52D1-30ED-18DE2AEDDD3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1628"/>
          <a:stretch/>
        </p:blipFill>
        <p:spPr bwMode="auto">
          <a:xfrm>
            <a:off x="2733778" y="166651"/>
            <a:ext cx="6777732" cy="3733675"/>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5525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5" name="Rectangle 4104">
            <a:extLst>
              <a:ext uri="{FF2B5EF4-FFF2-40B4-BE49-F238E27FC236}">
                <a16:creationId xmlns:a16="http://schemas.microsoft.com/office/drawing/2014/main" id="{022BDE4A-8A20-4A69-9C5A-581C82036A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B9F8C7F-E009-E2DA-32EF-75DBB3F7DC49}"/>
              </a:ext>
            </a:extLst>
          </p:cNvPr>
          <p:cNvSpPr>
            <a:spLocks noGrp="1"/>
          </p:cNvSpPr>
          <p:nvPr>
            <p:ph type="title"/>
          </p:nvPr>
        </p:nvSpPr>
        <p:spPr>
          <a:xfrm>
            <a:off x="1001684" y="170412"/>
            <a:ext cx="10178934" cy="1328730"/>
          </a:xfrm>
        </p:spPr>
        <p:txBody>
          <a:bodyPr vert="horz" lIns="91440" tIns="45720" rIns="91440" bIns="45720" rtlCol="0" anchor="b">
            <a:normAutofit/>
          </a:bodyPr>
          <a:lstStyle/>
          <a:p>
            <a:pPr algn="ctr"/>
            <a:r>
              <a:rPr lang="en-US" sz="5200" kern="1200">
                <a:solidFill>
                  <a:schemeClr val="tx1"/>
                </a:solidFill>
                <a:latin typeface="+mj-lt"/>
                <a:ea typeface="+mj-ea"/>
                <a:cs typeface="+mj-cs"/>
              </a:rPr>
              <a:t>Lokaal netjes achterlaten</a:t>
            </a:r>
          </a:p>
        </p:txBody>
      </p:sp>
      <p:pic>
        <p:nvPicPr>
          <p:cNvPr id="4098" name="Picture 2" descr="Leskist THEMA-handleiding Opgeruimd houdt netjes Groep 3 en 4 - PDF Gratis  download">
            <a:extLst>
              <a:ext uri="{FF2B5EF4-FFF2-40B4-BE49-F238E27FC236}">
                <a16:creationId xmlns:a16="http://schemas.microsoft.com/office/drawing/2014/main" id="{AC3D44CE-CA5F-EA08-54BB-AD5FF0206A4B}"/>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2" b="10705"/>
          <a:stretch/>
        </p:blipFill>
        <p:spPr bwMode="auto">
          <a:xfrm>
            <a:off x="198741" y="2410448"/>
            <a:ext cx="5803323" cy="3890357"/>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Marie Kondo in je klaslokaal: 10 tips | Juf &amp; Meester">
            <a:extLst>
              <a:ext uri="{FF2B5EF4-FFF2-40B4-BE49-F238E27FC236}">
                <a16:creationId xmlns:a16="http://schemas.microsoft.com/office/drawing/2014/main" id="{7BE5525A-A9B9-8140-84F3-79268FB08FA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92" r="1" b="1"/>
          <a:stretch/>
        </p:blipFill>
        <p:spPr bwMode="auto">
          <a:xfrm>
            <a:off x="6189934" y="2410448"/>
            <a:ext cx="5803323" cy="3890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2493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A916E4-1EC3-8294-3B58-36BE50EFFC9E}"/>
              </a:ext>
            </a:extLst>
          </p:cNvPr>
          <p:cNvSpPr>
            <a:spLocks noGrp="1"/>
          </p:cNvSpPr>
          <p:nvPr>
            <p:ph type="title"/>
          </p:nvPr>
        </p:nvSpPr>
        <p:spPr>
          <a:xfrm>
            <a:off x="876694" y="741391"/>
            <a:ext cx="3549649" cy="1616203"/>
          </a:xfrm>
        </p:spPr>
        <p:txBody>
          <a:bodyPr vert="horz" lIns="91440" tIns="45720" rIns="91440" bIns="45720" rtlCol="0" anchor="b">
            <a:normAutofit/>
          </a:bodyPr>
          <a:lstStyle/>
          <a:p>
            <a:r>
              <a:rPr lang="en-US" sz="3200" b="1" dirty="0"/>
              <a:t>Te </a:t>
            </a:r>
            <a:r>
              <a:rPr lang="en-US" sz="3200" b="1" dirty="0" err="1"/>
              <a:t>laat</a:t>
            </a:r>
            <a:r>
              <a:rPr lang="en-US" sz="3200" b="1" dirty="0"/>
              <a:t>, wat dan?</a:t>
            </a:r>
          </a:p>
        </p:txBody>
      </p:sp>
      <p:sp>
        <p:nvSpPr>
          <p:cNvPr id="5" name="Tekstvak 4">
            <a:extLst>
              <a:ext uri="{FF2B5EF4-FFF2-40B4-BE49-F238E27FC236}">
                <a16:creationId xmlns:a16="http://schemas.microsoft.com/office/drawing/2014/main" id="{6DC8B28D-D65A-1EF6-005B-E99B43C342F0}"/>
              </a:ext>
            </a:extLst>
          </p:cNvPr>
          <p:cNvSpPr txBox="1"/>
          <p:nvPr/>
        </p:nvSpPr>
        <p:spPr>
          <a:xfrm>
            <a:off x="876693" y="2533476"/>
            <a:ext cx="3346964" cy="3447832"/>
          </a:xfrm>
          <a:prstGeom prst="rect">
            <a:avLst/>
          </a:prstGeom>
        </p:spPr>
        <p:txBody>
          <a:bodyPr vert="horz" lIns="91440" tIns="45720" rIns="91440" bIns="45720" rtlCol="0" anchor="t">
            <a:normAutofit/>
          </a:bodyPr>
          <a:lstStyle/>
          <a:p>
            <a:pPr>
              <a:lnSpc>
                <a:spcPct val="90000"/>
              </a:lnSpc>
              <a:spcAft>
                <a:spcPts val="600"/>
              </a:spcAft>
            </a:pPr>
            <a:r>
              <a:rPr lang="en-US" sz="2000" dirty="0" err="1"/>
              <a:t>Stuur</a:t>
            </a:r>
            <a:r>
              <a:rPr lang="en-US" sz="2000" dirty="0"/>
              <a:t> </a:t>
            </a:r>
            <a:r>
              <a:rPr lang="en-US" sz="2000" dirty="0" err="1"/>
              <a:t>mij</a:t>
            </a:r>
            <a:r>
              <a:rPr lang="en-US" sz="2000" dirty="0"/>
              <a:t> </a:t>
            </a:r>
            <a:r>
              <a:rPr lang="en-US" sz="2000" dirty="0" err="1"/>
              <a:t>een</a:t>
            </a:r>
            <a:r>
              <a:rPr lang="en-US" sz="2000" dirty="0"/>
              <a:t> </a:t>
            </a:r>
            <a:r>
              <a:rPr lang="en-US" sz="2000" dirty="0" err="1"/>
              <a:t>bericht</a:t>
            </a:r>
            <a:r>
              <a:rPr lang="en-US" sz="2000" dirty="0"/>
              <a:t> in Teams.</a:t>
            </a:r>
            <a:br>
              <a:rPr lang="en-US" sz="2000" dirty="0"/>
            </a:br>
            <a:br>
              <a:rPr lang="en-US" sz="2000" dirty="0"/>
            </a:br>
            <a:r>
              <a:rPr lang="en-US" sz="2000" dirty="0"/>
              <a:t>Je </a:t>
            </a:r>
            <a:r>
              <a:rPr lang="en-US" sz="2000" dirty="0" err="1"/>
              <a:t>wacht</a:t>
            </a:r>
            <a:r>
              <a:rPr lang="en-US" sz="2000" dirty="0"/>
              <a:t> </a:t>
            </a:r>
            <a:r>
              <a:rPr lang="en-US" sz="2000" dirty="0" err="1"/>
              <a:t>bij</a:t>
            </a:r>
            <a:r>
              <a:rPr lang="en-US" sz="2000" dirty="0"/>
              <a:t> de </a:t>
            </a:r>
            <a:r>
              <a:rPr lang="en-US" sz="2000" dirty="0" err="1"/>
              <a:t>deur</a:t>
            </a:r>
            <a:r>
              <a:rPr lang="en-US" sz="2000" dirty="0"/>
              <a:t>, </a:t>
            </a:r>
            <a:r>
              <a:rPr lang="en-US" sz="2000" dirty="0" err="1"/>
              <a:t>totdat</a:t>
            </a:r>
            <a:r>
              <a:rPr lang="en-US" sz="2000" dirty="0"/>
              <a:t> </a:t>
            </a:r>
            <a:r>
              <a:rPr lang="en-US" sz="2000" dirty="0" err="1"/>
              <a:t>ik</a:t>
            </a:r>
            <a:r>
              <a:rPr lang="en-US" sz="2000" dirty="0"/>
              <a:t> je </a:t>
            </a:r>
            <a:r>
              <a:rPr lang="en-US" sz="2000" dirty="0" err="1"/>
              <a:t>erin</a:t>
            </a:r>
            <a:r>
              <a:rPr lang="en-US" sz="2000" dirty="0"/>
              <a:t> </a:t>
            </a:r>
            <a:r>
              <a:rPr lang="en-US" sz="2000" dirty="0" err="1"/>
              <a:t>laat</a:t>
            </a:r>
            <a:r>
              <a:rPr lang="en-US" sz="2000" dirty="0"/>
              <a:t>.</a:t>
            </a:r>
          </a:p>
        </p:txBody>
      </p:sp>
      <p:pic>
        <p:nvPicPr>
          <p:cNvPr id="5122" name="Picture 2" descr="Irritant: mensen die altijd te laat komen">
            <a:extLst>
              <a:ext uri="{FF2B5EF4-FFF2-40B4-BE49-F238E27FC236}">
                <a16:creationId xmlns:a16="http://schemas.microsoft.com/office/drawing/2014/main" id="{2133CA1A-F5F1-0D03-81DC-74AB9588137E}"/>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6216" r="21896" b="1"/>
          <a:stretch/>
        </p:blipFill>
        <p:spPr bwMode="auto">
          <a:xfrm>
            <a:off x="5089243" y="877413"/>
            <a:ext cx="6222628" cy="5043096"/>
          </a:xfrm>
          <a:prstGeom prst="rect">
            <a:avLst/>
          </a:prstGeom>
          <a:noFill/>
          <a:extLst>
            <a:ext uri="{909E8E84-426E-40DD-AFC4-6F175D3DCCD1}">
              <a14:hiddenFill xmlns:a14="http://schemas.microsoft.com/office/drawing/2010/main">
                <a:solidFill>
                  <a:srgbClr val="FFFFFF"/>
                </a:solidFill>
              </a14:hiddenFill>
            </a:ext>
          </a:extLst>
        </p:spPr>
      </p:pic>
      <p:grpSp>
        <p:nvGrpSpPr>
          <p:cNvPr id="5141" name="Group 5140">
            <a:extLst>
              <a:ext uri="{FF2B5EF4-FFF2-40B4-BE49-F238E27FC236}">
                <a16:creationId xmlns:a16="http://schemas.microsoft.com/office/drawing/2014/main" id="{3AFCAD34-1AFC-BC1A-F6B2-C34C63912EA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89243" y="5858828"/>
            <a:ext cx="6226463" cy="123363"/>
            <a:chOff x="7015162" y="5858828"/>
            <a:chExt cx="4300544" cy="123363"/>
          </a:xfrm>
        </p:grpSpPr>
        <p:sp>
          <p:nvSpPr>
            <p:cNvPr id="5142" name="Rectangle 5141">
              <a:extLst>
                <a:ext uri="{FF2B5EF4-FFF2-40B4-BE49-F238E27FC236}">
                  <a16:creationId xmlns:a16="http://schemas.microsoft.com/office/drawing/2014/main" id="{1129F4A2-3705-CF87-3DDA-AF9CE9389B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03753" y="3770237"/>
              <a:ext cx="123362" cy="4300544"/>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43" name="Rectangle 5142">
              <a:extLst>
                <a:ext uri="{FF2B5EF4-FFF2-40B4-BE49-F238E27FC236}">
                  <a16:creationId xmlns:a16="http://schemas.microsoft.com/office/drawing/2014/main" id="{891B1028-FC76-5583-3A1F-5815A7DCF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09789" y="4876274"/>
              <a:ext cx="123362" cy="2088471"/>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37354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51" name="Rectangle 6150">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76F1C3A-376F-557E-DC25-8C2F20C7AC95}"/>
              </a:ext>
            </a:extLst>
          </p:cNvPr>
          <p:cNvSpPr>
            <a:spLocks noGrp="1"/>
          </p:cNvSpPr>
          <p:nvPr>
            <p:ph type="title"/>
          </p:nvPr>
        </p:nvSpPr>
        <p:spPr>
          <a:xfrm>
            <a:off x="838201" y="365125"/>
            <a:ext cx="5251316" cy="1807305"/>
          </a:xfrm>
        </p:spPr>
        <p:txBody>
          <a:bodyPr vert="horz" lIns="91440" tIns="45720" rIns="91440" bIns="45720" rtlCol="0" anchor="ctr">
            <a:normAutofit/>
          </a:bodyPr>
          <a:lstStyle/>
          <a:p>
            <a:r>
              <a:rPr lang="en-US"/>
              <a:t>Eruit gestuurd, wat te doen?</a:t>
            </a:r>
          </a:p>
        </p:txBody>
      </p:sp>
      <p:sp>
        <p:nvSpPr>
          <p:cNvPr id="5" name="Tekstvak 4">
            <a:extLst>
              <a:ext uri="{FF2B5EF4-FFF2-40B4-BE49-F238E27FC236}">
                <a16:creationId xmlns:a16="http://schemas.microsoft.com/office/drawing/2014/main" id="{38B8A188-6242-77AB-C629-CAE1213B7D2F}"/>
              </a:ext>
            </a:extLst>
          </p:cNvPr>
          <p:cNvSpPr txBox="1"/>
          <p:nvPr/>
        </p:nvSpPr>
        <p:spPr>
          <a:xfrm>
            <a:off x="838200" y="2333297"/>
            <a:ext cx="4619621" cy="3843666"/>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000" dirty="0" err="1">
                <a:effectLst/>
              </a:rPr>
              <a:t>Afspraak</a:t>
            </a:r>
            <a:r>
              <a:rPr lang="en-US" sz="2000" dirty="0">
                <a:effectLst/>
              </a:rPr>
              <a:t> </a:t>
            </a:r>
            <a:r>
              <a:rPr lang="en-US" sz="2000" dirty="0" err="1">
                <a:effectLst/>
              </a:rPr>
              <a:t>maken</a:t>
            </a:r>
            <a:r>
              <a:rPr lang="en-US" sz="2000" dirty="0">
                <a:effectLst/>
              </a:rPr>
              <a:t> met docent </a:t>
            </a:r>
            <a:r>
              <a:rPr lang="en-US" sz="2000" dirty="0" err="1">
                <a:effectLst/>
              </a:rPr>
              <a:t>en</a:t>
            </a:r>
            <a:r>
              <a:rPr lang="en-US" sz="2000" dirty="0">
                <a:effectLst/>
              </a:rPr>
              <a:t> pas </a:t>
            </a:r>
            <a:r>
              <a:rPr lang="en-US" sz="2000" dirty="0" err="1">
                <a:effectLst/>
              </a:rPr>
              <a:t>als</a:t>
            </a:r>
            <a:r>
              <a:rPr lang="en-US" sz="2000" dirty="0">
                <a:effectLst/>
              </a:rPr>
              <a:t> het is </a:t>
            </a:r>
            <a:r>
              <a:rPr lang="en-US" sz="2000" dirty="0" err="1">
                <a:effectLst/>
              </a:rPr>
              <a:t>opgelost</a:t>
            </a:r>
            <a:r>
              <a:rPr lang="en-US" sz="2000" dirty="0">
                <a:effectLst/>
              </a:rPr>
              <a:t> is de student </a:t>
            </a:r>
            <a:r>
              <a:rPr lang="en-US" sz="2000" dirty="0" err="1">
                <a:effectLst/>
              </a:rPr>
              <a:t>weer</a:t>
            </a:r>
            <a:r>
              <a:rPr lang="en-US" sz="2000" dirty="0">
                <a:effectLst/>
              </a:rPr>
              <a:t> </a:t>
            </a:r>
            <a:r>
              <a:rPr lang="en-US" sz="2000" dirty="0" err="1">
                <a:effectLst/>
              </a:rPr>
              <a:t>welkom</a:t>
            </a:r>
            <a:r>
              <a:rPr lang="en-US" sz="2000" dirty="0">
                <a:effectLst/>
              </a:rPr>
              <a:t> in de les</a:t>
            </a:r>
          </a:p>
        </p:txBody>
      </p:sp>
      <p:pic>
        <p:nvPicPr>
          <p:cNvPr id="6146" name="Picture 2" descr="Verkeerde tweelingbroer eruit gestuurd | Foto | AD.nl">
            <a:extLst>
              <a:ext uri="{FF2B5EF4-FFF2-40B4-BE49-F238E27FC236}">
                <a16:creationId xmlns:a16="http://schemas.microsoft.com/office/drawing/2014/main" id="{68FEE5D1-3E3D-867A-7848-A32BF6ADA4C3}"/>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1" b="7899"/>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7269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75" name="Rectangle 7174">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E9B6A81-1707-619A-FAC3-5A8C1875A858}"/>
              </a:ext>
            </a:extLst>
          </p:cNvPr>
          <p:cNvSpPr>
            <a:spLocks noGrp="1"/>
          </p:cNvSpPr>
          <p:nvPr>
            <p:ph type="title"/>
          </p:nvPr>
        </p:nvSpPr>
        <p:spPr>
          <a:xfrm>
            <a:off x="838201" y="365125"/>
            <a:ext cx="5251316" cy="1807305"/>
          </a:xfrm>
        </p:spPr>
        <p:txBody>
          <a:bodyPr vert="horz" lIns="91440" tIns="45720" rIns="91440" bIns="45720" rtlCol="0" anchor="ctr">
            <a:normAutofit/>
          </a:bodyPr>
          <a:lstStyle/>
          <a:p>
            <a:r>
              <a:rPr lang="en-US"/>
              <a:t>Mobieltje</a:t>
            </a:r>
          </a:p>
        </p:txBody>
      </p:sp>
      <p:sp>
        <p:nvSpPr>
          <p:cNvPr id="4" name="Tekstvak 3">
            <a:extLst>
              <a:ext uri="{FF2B5EF4-FFF2-40B4-BE49-F238E27FC236}">
                <a16:creationId xmlns:a16="http://schemas.microsoft.com/office/drawing/2014/main" id="{62DC65CC-9136-676B-AD42-5A70B43ED5AE}"/>
              </a:ext>
            </a:extLst>
          </p:cNvPr>
          <p:cNvSpPr txBox="1"/>
          <p:nvPr/>
        </p:nvSpPr>
        <p:spPr>
          <a:xfrm>
            <a:off x="838200" y="2333297"/>
            <a:ext cx="4619621" cy="3843666"/>
          </a:xfrm>
          <a:prstGeom prst="rect">
            <a:avLst/>
          </a:prstGeom>
        </p:spPr>
        <p:txBody>
          <a:bodyPr vert="horz" lIns="91440" tIns="45720" rIns="91440" bIns="45720" rtlCol="0">
            <a:normAutofit/>
          </a:bodyPr>
          <a:lstStyle/>
          <a:p>
            <a:pPr>
              <a:lnSpc>
                <a:spcPct val="90000"/>
              </a:lnSpc>
              <a:spcAft>
                <a:spcPts val="600"/>
              </a:spcAft>
            </a:pPr>
            <a:r>
              <a:rPr lang="en-US" sz="2800" dirty="0" err="1"/>
              <a:t>Tijdens</a:t>
            </a:r>
            <a:r>
              <a:rPr lang="en-US" sz="2800" dirty="0"/>
              <a:t> </a:t>
            </a:r>
            <a:r>
              <a:rPr lang="en-US" sz="2800" dirty="0" err="1"/>
              <a:t>uitleg</a:t>
            </a:r>
            <a:r>
              <a:rPr lang="en-US" sz="2800" dirty="0"/>
              <a:t> /</a:t>
            </a:r>
            <a:r>
              <a:rPr lang="en-US" sz="2800" dirty="0" err="1"/>
              <a:t>presentaties</a:t>
            </a:r>
            <a:r>
              <a:rPr lang="en-US" sz="2800" dirty="0"/>
              <a:t> is je </a:t>
            </a:r>
            <a:r>
              <a:rPr lang="en-US" sz="2800" dirty="0" err="1"/>
              <a:t>mobiel</a:t>
            </a:r>
            <a:r>
              <a:rPr lang="en-US" sz="2800" dirty="0"/>
              <a:t> in je </a:t>
            </a:r>
            <a:r>
              <a:rPr lang="en-US" sz="2800" dirty="0" err="1"/>
              <a:t>tas.</a:t>
            </a:r>
            <a:br>
              <a:rPr lang="en-US" sz="2800" dirty="0"/>
            </a:br>
            <a:br>
              <a:rPr lang="en-US" sz="2800" dirty="0"/>
            </a:br>
            <a:r>
              <a:rPr lang="en-US" sz="2800" dirty="0" err="1"/>
              <a:t>Tijdens</a:t>
            </a:r>
            <a:r>
              <a:rPr lang="en-US" sz="2800" dirty="0"/>
              <a:t> </a:t>
            </a:r>
            <a:r>
              <a:rPr lang="en-US" sz="2800" dirty="0" err="1"/>
              <a:t>zelfstandig</a:t>
            </a:r>
            <a:r>
              <a:rPr lang="en-US" sz="2800" dirty="0"/>
              <a:t> </a:t>
            </a:r>
            <a:r>
              <a:rPr lang="en-US" sz="2800" dirty="0" err="1"/>
              <a:t>werken</a:t>
            </a:r>
            <a:r>
              <a:rPr lang="en-US" sz="2800" dirty="0"/>
              <a:t>, mag je </a:t>
            </a:r>
            <a:r>
              <a:rPr lang="en-US" sz="2800" dirty="0" err="1"/>
              <a:t>muziek</a:t>
            </a:r>
            <a:r>
              <a:rPr lang="en-US" sz="2800" dirty="0"/>
              <a:t> op,</a:t>
            </a:r>
          </a:p>
          <a:p>
            <a:pPr>
              <a:lnSpc>
                <a:spcPct val="90000"/>
              </a:lnSpc>
              <a:spcAft>
                <a:spcPts val="600"/>
              </a:spcAft>
            </a:pPr>
            <a:r>
              <a:rPr lang="en-US" sz="2800" dirty="0" err="1"/>
              <a:t>geen</a:t>
            </a:r>
            <a:r>
              <a:rPr lang="en-US" sz="2800" dirty="0"/>
              <a:t> Netflix, games </a:t>
            </a:r>
            <a:r>
              <a:rPr lang="en-US" sz="2800" dirty="0" err="1"/>
              <a:t>etc</a:t>
            </a:r>
            <a:br>
              <a:rPr lang="en-US" sz="2800" dirty="0"/>
            </a:br>
            <a:endParaRPr lang="en-US" sz="2800" dirty="0"/>
          </a:p>
        </p:txBody>
      </p:sp>
      <p:pic>
        <p:nvPicPr>
          <p:cNvPr id="7170" name="Picture 2" descr="Het mysterie van Majda's gestolen mobieltje | Aicha Qandisha">
            <a:extLst>
              <a:ext uri="{FF2B5EF4-FFF2-40B4-BE49-F238E27FC236}">
                <a16:creationId xmlns:a16="http://schemas.microsoft.com/office/drawing/2014/main" id="{8F4A0A16-1B88-A8BA-5D70-8B32206FCA47}"/>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1884"/>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892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7F8B63-D8F8-805E-B113-9F8BDDBC3330}"/>
              </a:ext>
            </a:extLst>
          </p:cNvPr>
          <p:cNvSpPr>
            <a:spLocks noGrp="1"/>
          </p:cNvSpPr>
          <p:nvPr>
            <p:ph type="title"/>
          </p:nvPr>
        </p:nvSpPr>
        <p:spPr>
          <a:xfrm>
            <a:off x="762000" y="1138036"/>
            <a:ext cx="4085665" cy="1402470"/>
          </a:xfrm>
        </p:spPr>
        <p:txBody>
          <a:bodyPr anchor="t">
            <a:normAutofit/>
          </a:bodyPr>
          <a:lstStyle/>
          <a:p>
            <a:r>
              <a:rPr lang="nl-NL" sz="3200"/>
              <a:t>Wat heb je nodig tijdens de les</a:t>
            </a:r>
          </a:p>
        </p:txBody>
      </p:sp>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E1455A9C-4484-94DF-C8E2-D313B3FF2ACB}"/>
              </a:ext>
            </a:extLst>
          </p:cNvPr>
          <p:cNvSpPr>
            <a:spLocks noGrp="1"/>
          </p:cNvSpPr>
          <p:nvPr>
            <p:ph idx="1"/>
          </p:nvPr>
        </p:nvSpPr>
        <p:spPr>
          <a:xfrm>
            <a:off x="762000" y="2551176"/>
            <a:ext cx="4085665" cy="3591207"/>
          </a:xfrm>
        </p:spPr>
        <p:txBody>
          <a:bodyPr>
            <a:normAutofit/>
          </a:bodyPr>
          <a:lstStyle/>
          <a:p>
            <a:r>
              <a:rPr lang="nl-NL" sz="2000" dirty="0"/>
              <a:t>Laptop</a:t>
            </a:r>
          </a:p>
          <a:p>
            <a:r>
              <a:rPr lang="nl-NL" sz="2000" dirty="0"/>
              <a:t>Pen</a:t>
            </a:r>
          </a:p>
          <a:p>
            <a:r>
              <a:rPr lang="nl-NL" sz="2000" dirty="0"/>
              <a:t>Papier / schrift</a:t>
            </a:r>
          </a:p>
          <a:p>
            <a:r>
              <a:rPr lang="nl-NL" sz="2000" dirty="0"/>
              <a:t>Woordenboek tijdens toetsen</a:t>
            </a:r>
          </a:p>
        </p:txBody>
      </p:sp>
      <p:pic>
        <p:nvPicPr>
          <p:cNvPr id="5" name="Picture 4" descr="Stapel tijdschriften op een tafel">
            <a:extLst>
              <a:ext uri="{FF2B5EF4-FFF2-40B4-BE49-F238E27FC236}">
                <a16:creationId xmlns:a16="http://schemas.microsoft.com/office/drawing/2014/main" id="{92A43529-EACC-D8CC-9AD6-910CA475DD29}"/>
              </a:ext>
            </a:extLst>
          </p:cNvPr>
          <p:cNvPicPr>
            <a:picLocks noChangeAspect="1"/>
          </p:cNvPicPr>
          <p:nvPr/>
        </p:nvPicPr>
        <p:blipFill rotWithShape="1">
          <a:blip r:embed="rId2"/>
          <a:srcRect l="34503" r="1832" b="-1"/>
          <a:stretch/>
        </p:blipFill>
        <p:spPr>
          <a:xfrm>
            <a:off x="5650992" y="10"/>
            <a:ext cx="6541008" cy="6857990"/>
          </a:xfrm>
          <a:prstGeom prst="rect">
            <a:avLst/>
          </a:prstGeom>
        </p:spPr>
      </p:pic>
    </p:spTree>
    <p:extLst>
      <p:ext uri="{BB962C8B-B14F-4D97-AF65-F5344CB8AC3E}">
        <p14:creationId xmlns:p14="http://schemas.microsoft.com/office/powerpoint/2010/main" val="1104076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6" name="Freeform: Shape 25">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8" name="Freeform: Shape 27">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02D23163-C9F1-1ABC-BD5E-EA2103E44F04}"/>
              </a:ext>
            </a:extLst>
          </p:cNvPr>
          <p:cNvSpPr>
            <a:spLocks noGrp="1"/>
          </p:cNvSpPr>
          <p:nvPr>
            <p:ph type="title"/>
          </p:nvPr>
        </p:nvSpPr>
        <p:spPr>
          <a:xfrm>
            <a:off x="621792" y="1161288"/>
            <a:ext cx="3602736" cy="4526280"/>
          </a:xfrm>
        </p:spPr>
        <p:txBody>
          <a:bodyPr>
            <a:normAutofit/>
          </a:bodyPr>
          <a:lstStyle/>
          <a:p>
            <a:r>
              <a:rPr lang="nl-NL" sz="4000"/>
              <a:t>Volgende les</a:t>
            </a:r>
          </a:p>
        </p:txBody>
      </p:sp>
      <p:sp>
        <p:nvSpPr>
          <p:cNvPr id="30" name="Rectangle 29">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20" name="Tijdelijke aanduiding voor inhoud 2">
            <a:extLst>
              <a:ext uri="{FF2B5EF4-FFF2-40B4-BE49-F238E27FC236}">
                <a16:creationId xmlns:a16="http://schemas.microsoft.com/office/drawing/2014/main" id="{B2E6E0E9-6424-E677-2CF3-C4211D1F6280}"/>
              </a:ext>
            </a:extLst>
          </p:cNvPr>
          <p:cNvGraphicFramePr>
            <a:graphicFrameLocks noGrp="1"/>
          </p:cNvGraphicFramePr>
          <p:nvPr>
            <p:ph idx="1"/>
            <p:extLst>
              <p:ext uri="{D42A27DB-BD31-4B8C-83A1-F6EECF244321}">
                <p14:modId xmlns:p14="http://schemas.microsoft.com/office/powerpoint/2010/main" val="3561921937"/>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7127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E638E3-C17E-9325-3F4E-FDFD253B3299}"/>
              </a:ext>
            </a:extLst>
          </p:cNvPr>
          <p:cNvSpPr>
            <a:spLocks noGrp="1"/>
          </p:cNvSpPr>
          <p:nvPr>
            <p:ph type="title"/>
          </p:nvPr>
        </p:nvSpPr>
        <p:spPr/>
        <p:txBody>
          <a:bodyPr/>
          <a:lstStyle/>
          <a:p>
            <a:r>
              <a:rPr lang="nl-NL" dirty="0"/>
              <a:t>Spelletje Galgje</a:t>
            </a:r>
          </a:p>
        </p:txBody>
      </p:sp>
      <p:sp>
        <p:nvSpPr>
          <p:cNvPr id="3" name="Tijdelijke aanduiding voor inhoud 2">
            <a:extLst>
              <a:ext uri="{FF2B5EF4-FFF2-40B4-BE49-F238E27FC236}">
                <a16:creationId xmlns:a16="http://schemas.microsoft.com/office/drawing/2014/main" id="{56A8356B-46AA-48B9-549A-39B6BE4541EB}"/>
              </a:ext>
            </a:extLst>
          </p:cNvPr>
          <p:cNvSpPr>
            <a:spLocks noGrp="1"/>
          </p:cNvSpPr>
          <p:nvPr>
            <p:ph idx="1"/>
          </p:nvPr>
        </p:nvSpPr>
        <p:spPr/>
        <p:txBody>
          <a:bodyPr/>
          <a:lstStyle/>
          <a:p>
            <a:pPr marL="0" indent="0">
              <a:buNone/>
            </a:pPr>
            <a:r>
              <a:rPr lang="nl-NL" dirty="0"/>
              <a:t>Galgje Dit oeroude spelletje doet het nog altijd erg goed in de klas. Bedenk een woord en laat de leerlingen door om de beurt letters te noemen het woord raden. Een verkeerde letter levert steeds deel van de galg op. Als variatie kun je de leerlingen ook zelf woorden laten bedenke</a:t>
            </a:r>
          </a:p>
        </p:txBody>
      </p:sp>
    </p:spTree>
    <p:extLst>
      <p:ext uri="{BB962C8B-B14F-4D97-AF65-F5344CB8AC3E}">
        <p14:creationId xmlns:p14="http://schemas.microsoft.com/office/powerpoint/2010/main" val="1317188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586B81-EFE8-05FE-001B-F9D0BF2B8FEA}"/>
              </a:ext>
            </a:extLst>
          </p:cNvPr>
          <p:cNvSpPr>
            <a:spLocks noGrp="1"/>
          </p:cNvSpPr>
          <p:nvPr>
            <p:ph type="title"/>
          </p:nvPr>
        </p:nvSpPr>
        <p:spPr/>
        <p:txBody>
          <a:bodyPr/>
          <a:lstStyle/>
          <a:p>
            <a:r>
              <a:rPr lang="nl-NL" dirty="0"/>
              <a:t> </a:t>
            </a:r>
            <a:r>
              <a:rPr lang="nl-NL" dirty="0" err="1"/>
              <a:t>SpelletjeWie</a:t>
            </a:r>
            <a:r>
              <a:rPr lang="nl-NL" dirty="0"/>
              <a:t> is het?</a:t>
            </a:r>
          </a:p>
        </p:txBody>
      </p:sp>
      <p:sp>
        <p:nvSpPr>
          <p:cNvPr id="3" name="Tijdelijke aanduiding voor inhoud 2">
            <a:extLst>
              <a:ext uri="{FF2B5EF4-FFF2-40B4-BE49-F238E27FC236}">
                <a16:creationId xmlns:a16="http://schemas.microsoft.com/office/drawing/2014/main" id="{ADB8B39B-5AF9-7A6E-50FD-122DC58F5CEA}"/>
              </a:ext>
            </a:extLst>
          </p:cNvPr>
          <p:cNvSpPr>
            <a:spLocks noGrp="1"/>
          </p:cNvSpPr>
          <p:nvPr>
            <p:ph idx="1"/>
          </p:nvPr>
        </p:nvSpPr>
        <p:spPr/>
        <p:txBody>
          <a:bodyPr/>
          <a:lstStyle/>
          <a:p>
            <a:pPr marL="0" indent="0">
              <a:buNone/>
            </a:pPr>
            <a:r>
              <a:rPr lang="nl-NL" dirty="0"/>
              <a:t>Wie is het? Als spelleider neem je 1 persoon uit de klas in gedachten. Iedereen uit de klas gaat staan. Om de beurt stelt iemand uit de klas een vraag aan de spelleider om er achter te komen wie de spelleider in gedachten heeft. Bijvoorbeeld: Heeft hij/zij een bril? Antwoord: Nee Dan mag iedereen met een bril gaan zitten. Antwoord: Ja. Dan mag iedereen zonder bril gaan zitten. Vervolgens komt de volgende vraag. Hoeveel vragen heeft de klas nodig om achter de persoon te komen die de spelleider in gedachten heeft. Variant: Laat een leerling voor in de klas staan en iemand in gedachten houd</a:t>
            </a:r>
          </a:p>
        </p:txBody>
      </p:sp>
    </p:spTree>
    <p:extLst>
      <p:ext uri="{BB962C8B-B14F-4D97-AF65-F5344CB8AC3E}">
        <p14:creationId xmlns:p14="http://schemas.microsoft.com/office/powerpoint/2010/main" val="1218622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933129-FFE0-CC9C-EC0C-8C1A8D226CC2}"/>
              </a:ext>
            </a:extLst>
          </p:cNvPr>
          <p:cNvSpPr>
            <a:spLocks noGrp="1"/>
          </p:cNvSpPr>
          <p:nvPr>
            <p:ph type="title"/>
          </p:nvPr>
        </p:nvSpPr>
        <p:spPr/>
        <p:txBody>
          <a:bodyPr/>
          <a:lstStyle/>
          <a:p>
            <a:r>
              <a:rPr lang="nl-NL" dirty="0"/>
              <a:t>Spelletje </a:t>
            </a:r>
            <a:r>
              <a:rPr lang="nl-NL" dirty="0" err="1"/>
              <a:t>Lingo</a:t>
            </a:r>
            <a:endParaRPr lang="nl-NL" dirty="0"/>
          </a:p>
        </p:txBody>
      </p:sp>
      <p:sp>
        <p:nvSpPr>
          <p:cNvPr id="3" name="Tijdelijke aanduiding voor inhoud 2">
            <a:extLst>
              <a:ext uri="{FF2B5EF4-FFF2-40B4-BE49-F238E27FC236}">
                <a16:creationId xmlns:a16="http://schemas.microsoft.com/office/drawing/2014/main" id="{9674E86E-3788-2F2D-B6E9-E5A41332AD21}"/>
              </a:ext>
            </a:extLst>
          </p:cNvPr>
          <p:cNvSpPr>
            <a:spLocks noGrp="1"/>
          </p:cNvSpPr>
          <p:nvPr>
            <p:ph idx="1"/>
          </p:nvPr>
        </p:nvSpPr>
        <p:spPr/>
        <p:txBody>
          <a:bodyPr/>
          <a:lstStyle/>
          <a:p>
            <a:pPr marL="0" indent="0">
              <a:buNone/>
            </a:pPr>
            <a:r>
              <a:rPr lang="nl-NL" dirty="0"/>
              <a:t>zoveel mogelijk woorden opschrijven met 5 letters. Bekijk na deze twee minuten welke leerlingen de meeste woorden heeft gevonden. Je kunt dit spel uitbreiden door de leerlingen woorden te laten maken met een ander aantal letters.</a:t>
            </a:r>
          </a:p>
        </p:txBody>
      </p:sp>
    </p:spTree>
    <p:extLst>
      <p:ext uri="{BB962C8B-B14F-4D97-AF65-F5344CB8AC3E}">
        <p14:creationId xmlns:p14="http://schemas.microsoft.com/office/powerpoint/2010/main" val="2132205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Tijdelijke aanduiding voor inhoud 4" descr="Afbeelding met gras, buitenshuis, hemel, kleding&#10;&#10;Automatisch gegenereerde beschrijving">
            <a:extLst>
              <a:ext uri="{FF2B5EF4-FFF2-40B4-BE49-F238E27FC236}">
                <a16:creationId xmlns:a16="http://schemas.microsoft.com/office/drawing/2014/main" id="{AD51BD6E-1BC0-DAF7-E39C-140CED4CABBE}"/>
              </a:ext>
            </a:extLst>
          </p:cNvPr>
          <p:cNvPicPr>
            <a:picLocks noChangeAspect="1"/>
          </p:cNvPicPr>
          <p:nvPr/>
        </p:nvPicPr>
        <p:blipFill rotWithShape="1">
          <a:blip r:embed="rId2">
            <a:extLst>
              <a:ext uri="{28A0092B-C50C-407E-A947-70E740481C1C}">
                <a14:useLocalDpi xmlns:a14="http://schemas.microsoft.com/office/drawing/2010/main" val="0"/>
              </a:ext>
            </a:extLst>
          </a:blip>
          <a:srcRect t="5436"/>
          <a:stretch/>
        </p:blipFill>
        <p:spPr>
          <a:xfrm>
            <a:off x="2522356" y="10"/>
            <a:ext cx="9669642" cy="6857990"/>
          </a:xfrm>
          <a:prstGeom prst="rect">
            <a:avLst/>
          </a:prstGeom>
        </p:spPr>
      </p:pic>
      <p:sp>
        <p:nvSpPr>
          <p:cNvPr id="14" name="Rectangle 13">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F211BC30-F9BA-7D83-3271-8710B34C02AF}"/>
              </a:ext>
            </a:extLst>
          </p:cNvPr>
          <p:cNvSpPr>
            <a:spLocks noGrp="1"/>
          </p:cNvSpPr>
          <p:nvPr>
            <p:ph type="title"/>
          </p:nvPr>
        </p:nvSpPr>
        <p:spPr>
          <a:xfrm>
            <a:off x="838200" y="365125"/>
            <a:ext cx="3822189" cy="1899912"/>
          </a:xfrm>
        </p:spPr>
        <p:txBody>
          <a:bodyPr>
            <a:normAutofit/>
          </a:bodyPr>
          <a:lstStyle/>
          <a:p>
            <a:r>
              <a:rPr lang="nl-NL" sz="4000"/>
              <a:t>		Georgette Enthofen</a:t>
            </a:r>
          </a:p>
        </p:txBody>
      </p:sp>
      <p:sp>
        <p:nvSpPr>
          <p:cNvPr id="9" name="Content Placeholder 8">
            <a:extLst>
              <a:ext uri="{FF2B5EF4-FFF2-40B4-BE49-F238E27FC236}">
                <a16:creationId xmlns:a16="http://schemas.microsoft.com/office/drawing/2014/main" id="{EEEC35D5-F042-0AFF-D426-EDED9AAE1FFE}"/>
              </a:ext>
            </a:extLst>
          </p:cNvPr>
          <p:cNvSpPr>
            <a:spLocks noGrp="1"/>
          </p:cNvSpPr>
          <p:nvPr>
            <p:ph idx="1"/>
          </p:nvPr>
        </p:nvSpPr>
        <p:spPr>
          <a:xfrm>
            <a:off x="838200" y="2434201"/>
            <a:ext cx="3822189" cy="3742762"/>
          </a:xfrm>
        </p:spPr>
        <p:txBody>
          <a:bodyPr>
            <a:normAutofit/>
          </a:bodyPr>
          <a:lstStyle/>
          <a:p>
            <a:endParaRPr lang="en-US" sz="2000"/>
          </a:p>
        </p:txBody>
      </p:sp>
    </p:spTree>
    <p:extLst>
      <p:ext uri="{BB962C8B-B14F-4D97-AF65-F5344CB8AC3E}">
        <p14:creationId xmlns:p14="http://schemas.microsoft.com/office/powerpoint/2010/main" val="2684289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5C06D8A-AF35-15B4-623B-BBD8E87E5226}"/>
              </a:ext>
            </a:extLst>
          </p:cNvPr>
          <p:cNvSpPr>
            <a:spLocks noGrp="1"/>
          </p:cNvSpPr>
          <p:nvPr>
            <p:ph type="title"/>
          </p:nvPr>
        </p:nvSpPr>
        <p:spPr>
          <a:xfrm>
            <a:off x="640080" y="325369"/>
            <a:ext cx="4368602" cy="1956841"/>
          </a:xfrm>
        </p:spPr>
        <p:txBody>
          <a:bodyPr anchor="b">
            <a:normAutofit/>
          </a:bodyPr>
          <a:lstStyle/>
          <a:p>
            <a:r>
              <a:rPr lang="nl-NL" sz="4200" dirty="0"/>
              <a:t>Wat is Nederlands voor jou en wat wil je leren dit jaar?</a:t>
            </a:r>
          </a:p>
        </p:txBody>
      </p:sp>
      <p:sp>
        <p:nvSpPr>
          <p:cNvPr id="19"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61177053-627D-2F9A-FA9A-9B7CC629104D}"/>
              </a:ext>
            </a:extLst>
          </p:cNvPr>
          <p:cNvSpPr>
            <a:spLocks noGrp="1"/>
          </p:cNvSpPr>
          <p:nvPr>
            <p:ph idx="1"/>
          </p:nvPr>
        </p:nvSpPr>
        <p:spPr>
          <a:xfrm>
            <a:off x="640080" y="2872899"/>
            <a:ext cx="4243589" cy="3320668"/>
          </a:xfrm>
        </p:spPr>
        <p:txBody>
          <a:bodyPr>
            <a:normAutofit/>
          </a:bodyPr>
          <a:lstStyle/>
          <a:p>
            <a:pPr marL="0" indent="0">
              <a:buNone/>
            </a:pPr>
            <a:endParaRPr lang="nl-NL" sz="2200">
              <a:latin typeface="+mj-lt"/>
            </a:endParaRPr>
          </a:p>
          <a:p>
            <a:pPr marL="0" indent="0">
              <a:buNone/>
            </a:pPr>
            <a:endParaRPr lang="nl-NL" sz="2200" dirty="0"/>
          </a:p>
          <a:p>
            <a:pPr marL="0" indent="0">
              <a:buNone/>
            </a:pPr>
            <a:endParaRPr lang="nl-NL" sz="2200" dirty="0"/>
          </a:p>
          <a:p>
            <a:pPr marL="0" indent="0">
              <a:buNone/>
            </a:pPr>
            <a:endParaRPr lang="nl-NL" sz="2200" dirty="0"/>
          </a:p>
          <a:p>
            <a:pPr marL="0" indent="0">
              <a:buNone/>
            </a:pPr>
            <a:endParaRPr lang="nl-NL" sz="2200" dirty="0"/>
          </a:p>
        </p:txBody>
      </p:sp>
      <p:pic>
        <p:nvPicPr>
          <p:cNvPr id="5" name="Afbeelding 4" descr="Afbeelding met patroon, Graphics, pixel, ontwerp&#10;&#10;Automatisch gegenereerde beschrijving">
            <a:extLst>
              <a:ext uri="{FF2B5EF4-FFF2-40B4-BE49-F238E27FC236}">
                <a16:creationId xmlns:a16="http://schemas.microsoft.com/office/drawing/2014/main" id="{DA110CCF-8B7D-EE80-BA35-C502E9662231}"/>
              </a:ext>
            </a:extLst>
          </p:cNvPr>
          <p:cNvPicPr>
            <a:picLocks noChangeAspect="1"/>
          </p:cNvPicPr>
          <p:nvPr/>
        </p:nvPicPr>
        <p:blipFill rotWithShape="1">
          <a:blip r:embed="rId2">
            <a:extLst>
              <a:ext uri="{28A0092B-C50C-407E-A947-70E740481C1C}">
                <a14:useLocalDpi xmlns:a14="http://schemas.microsoft.com/office/drawing/2010/main" val="0"/>
              </a:ext>
            </a:extLst>
          </a:blip>
          <a:srcRect t="153" b="150"/>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316547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194" name="Picture 2" descr="Afbeelding met persoon, Fastfood, voedsel, sandwich&#10;&#10;Automatisch gegenereerde beschrijving">
            <a:extLst>
              <a:ext uri="{FF2B5EF4-FFF2-40B4-BE49-F238E27FC236}">
                <a16:creationId xmlns:a16="http://schemas.microsoft.com/office/drawing/2014/main" id="{1144C498-9C04-B277-F3BC-204FED11F841}"/>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9724" b="3403"/>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8209" name="Rectangle 8198">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6A8447B-04F4-1D0C-68D5-4889B2CE8300}"/>
              </a:ext>
            </a:extLst>
          </p:cNvPr>
          <p:cNvSpPr>
            <a:spLocks noGrp="1"/>
          </p:cNvSpPr>
          <p:nvPr>
            <p:ph type="title"/>
          </p:nvPr>
        </p:nvSpPr>
        <p:spPr>
          <a:xfrm>
            <a:off x="523875" y="5317240"/>
            <a:ext cx="11210925" cy="744836"/>
          </a:xfrm>
        </p:spPr>
        <p:txBody>
          <a:bodyPr vert="horz" lIns="91440" tIns="45720" rIns="91440" bIns="45720" rtlCol="0" anchor="ctr">
            <a:normAutofit/>
          </a:bodyPr>
          <a:lstStyle/>
          <a:p>
            <a:pPr algn="ctr"/>
            <a:r>
              <a:rPr lang="en-US" sz="3300" b="0" i="0" u="none" strike="noStrike" dirty="0">
                <a:solidFill>
                  <a:schemeClr val="tx1">
                    <a:lumMod val="85000"/>
                    <a:lumOff val="15000"/>
                  </a:schemeClr>
                </a:solidFill>
                <a:effectLst/>
              </a:rPr>
              <a:t>Wat </a:t>
            </a:r>
            <a:r>
              <a:rPr lang="en-US" sz="3300" b="0" i="0" u="none" strike="noStrike" dirty="0" err="1">
                <a:solidFill>
                  <a:schemeClr val="tx1">
                    <a:lumMod val="85000"/>
                    <a:lumOff val="15000"/>
                  </a:schemeClr>
                </a:solidFill>
                <a:effectLst/>
              </a:rPr>
              <a:t>zou</a:t>
            </a:r>
            <a:r>
              <a:rPr lang="en-US" sz="3300" b="0" i="0" u="none" strike="noStrike" dirty="0">
                <a:solidFill>
                  <a:schemeClr val="tx1">
                    <a:lumMod val="85000"/>
                    <a:lumOff val="15000"/>
                  </a:schemeClr>
                </a:solidFill>
                <a:effectLst/>
              </a:rPr>
              <a:t> je </a:t>
            </a:r>
            <a:r>
              <a:rPr lang="en-US" sz="3300" b="0" i="0" u="none" strike="noStrike" dirty="0" err="1">
                <a:solidFill>
                  <a:schemeClr val="tx1">
                    <a:lumMod val="85000"/>
                    <a:lumOff val="15000"/>
                  </a:schemeClr>
                </a:solidFill>
                <a:effectLst/>
              </a:rPr>
              <a:t>allemaal</a:t>
            </a:r>
            <a:r>
              <a:rPr lang="en-US" sz="3300" b="0" i="0" u="none" strike="noStrike" dirty="0">
                <a:solidFill>
                  <a:schemeClr val="tx1">
                    <a:lumMod val="85000"/>
                    <a:lumOff val="15000"/>
                  </a:schemeClr>
                </a:solidFill>
                <a:effectLst/>
              </a:rPr>
              <a:t> </a:t>
            </a:r>
            <a:r>
              <a:rPr lang="en-US" sz="3300" b="0" i="0" u="none" strike="noStrike" dirty="0" err="1">
                <a:solidFill>
                  <a:schemeClr val="tx1">
                    <a:lumMod val="85000"/>
                    <a:lumOff val="15000"/>
                  </a:schemeClr>
                </a:solidFill>
                <a:effectLst/>
              </a:rPr>
              <a:t>kunnen</a:t>
            </a:r>
            <a:r>
              <a:rPr lang="en-US" sz="3300" b="0" i="0" u="none" strike="noStrike" dirty="0">
                <a:solidFill>
                  <a:schemeClr val="tx1">
                    <a:lumMod val="85000"/>
                    <a:lumOff val="15000"/>
                  </a:schemeClr>
                </a:solidFill>
                <a:effectLst/>
              </a:rPr>
              <a:t> </a:t>
            </a:r>
            <a:r>
              <a:rPr lang="en-US" sz="3300" b="0" i="0" u="none" strike="noStrike" dirty="0" err="1">
                <a:solidFill>
                  <a:schemeClr val="tx1">
                    <a:lumMod val="85000"/>
                    <a:lumOff val="15000"/>
                  </a:schemeClr>
                </a:solidFill>
                <a:effectLst/>
              </a:rPr>
              <a:t>doen</a:t>
            </a:r>
            <a:r>
              <a:rPr lang="en-US" sz="3300" b="0" i="0" u="none" strike="noStrike" dirty="0">
                <a:solidFill>
                  <a:schemeClr val="tx1">
                    <a:lumMod val="85000"/>
                    <a:lumOff val="15000"/>
                  </a:schemeClr>
                </a:solidFill>
                <a:effectLst/>
              </a:rPr>
              <a:t> met </a:t>
            </a:r>
            <a:r>
              <a:rPr lang="en-US" sz="3300" b="0" i="0" u="none" strike="noStrike" dirty="0" err="1">
                <a:solidFill>
                  <a:schemeClr val="tx1">
                    <a:lumMod val="85000"/>
                    <a:lumOff val="15000"/>
                  </a:schemeClr>
                </a:solidFill>
                <a:effectLst/>
              </a:rPr>
              <a:t>deze</a:t>
            </a:r>
            <a:r>
              <a:rPr lang="en-US" sz="3300" b="0" i="0" u="none" strike="noStrike" dirty="0">
                <a:solidFill>
                  <a:schemeClr val="tx1">
                    <a:lumMod val="85000"/>
                    <a:lumOff val="15000"/>
                  </a:schemeClr>
                </a:solidFill>
                <a:effectLst/>
              </a:rPr>
              <a:t> mega hamburger?</a:t>
            </a:r>
            <a:r>
              <a:rPr lang="en-US" sz="3300" b="0" i="0" dirty="0">
                <a:solidFill>
                  <a:schemeClr val="tx1">
                    <a:lumMod val="85000"/>
                    <a:lumOff val="15000"/>
                  </a:schemeClr>
                </a:solidFill>
                <a:effectLst/>
              </a:rPr>
              <a:t>​</a:t>
            </a:r>
            <a:endParaRPr lang="en-US" sz="3300" dirty="0">
              <a:solidFill>
                <a:schemeClr val="tx1">
                  <a:lumMod val="85000"/>
                  <a:lumOff val="15000"/>
                </a:schemeClr>
              </a:solidFill>
            </a:endParaRPr>
          </a:p>
        </p:txBody>
      </p:sp>
      <p:cxnSp>
        <p:nvCxnSpPr>
          <p:cNvPr id="8210" name="Straight Connector 8200">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8211" name="Straight Connector 8202">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0835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C93D702E-F4E0-47FC-A74C-ECD9647A81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4E88AA5-03D5-547C-F916-9E3965634E19}"/>
              </a:ext>
            </a:extLst>
          </p:cNvPr>
          <p:cNvSpPr>
            <a:spLocks noGrp="1"/>
          </p:cNvSpPr>
          <p:nvPr>
            <p:ph type="title"/>
          </p:nvPr>
        </p:nvSpPr>
        <p:spPr>
          <a:xfrm>
            <a:off x="1524000" y="3851974"/>
            <a:ext cx="9144000" cy="1152663"/>
          </a:xfrm>
        </p:spPr>
        <p:txBody>
          <a:bodyPr vert="horz" lIns="91440" tIns="45720" rIns="91440" bIns="45720" rtlCol="0" anchor="b">
            <a:normAutofit/>
          </a:bodyPr>
          <a:lstStyle/>
          <a:p>
            <a:pPr algn="ctr"/>
            <a:r>
              <a:rPr lang="en-US"/>
              <a:t>Hoe ziet het vak Nederlands eruit?</a:t>
            </a:r>
          </a:p>
        </p:txBody>
      </p:sp>
      <p:pic>
        <p:nvPicPr>
          <p:cNvPr id="1028" name="Picture 4" descr="Didactief | Het schoolvak Nederlands moet op de schop">
            <a:extLst>
              <a:ext uri="{FF2B5EF4-FFF2-40B4-BE49-F238E27FC236}">
                <a16:creationId xmlns:a16="http://schemas.microsoft.com/office/drawing/2014/main" id="{F50244D2-E8D0-43BB-3F47-932862B5E937}"/>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3807" r="1" b="1370"/>
          <a:stretch/>
        </p:blipFill>
        <p:spPr bwMode="auto">
          <a:xfrm>
            <a:off x="183588" y="616911"/>
            <a:ext cx="10484412" cy="3811394"/>
          </a:xfrm>
          <a:custGeom>
            <a:avLst/>
            <a:gdLst/>
            <a:ahLst/>
            <a:cxnLst/>
            <a:rect l="l" t="t" r="r" b="b"/>
            <a:pathLst>
              <a:path w="10484412" h="3811404">
                <a:moveTo>
                  <a:pt x="0" y="3811403"/>
                </a:moveTo>
                <a:lnTo>
                  <a:pt x="10484412" y="3811403"/>
                </a:lnTo>
                <a:lnTo>
                  <a:pt x="10484412" y="3811404"/>
                </a:lnTo>
                <a:lnTo>
                  <a:pt x="0" y="3811404"/>
                </a:lnTo>
                <a:close/>
                <a:moveTo>
                  <a:pt x="181717" y="0"/>
                </a:moveTo>
                <a:lnTo>
                  <a:pt x="10224015" y="0"/>
                </a:lnTo>
                <a:cubicBezTo>
                  <a:pt x="10261561" y="45054"/>
                  <a:pt x="10301611" y="85103"/>
                  <a:pt x="10369193" y="110134"/>
                </a:cubicBezTo>
                <a:cubicBezTo>
                  <a:pt x="10321635" y="167704"/>
                  <a:pt x="10236530" y="182722"/>
                  <a:pt x="10173954" y="222771"/>
                </a:cubicBezTo>
                <a:cubicBezTo>
                  <a:pt x="10168948" y="255310"/>
                  <a:pt x="10269071" y="245298"/>
                  <a:pt x="10241537" y="317887"/>
                </a:cubicBezTo>
                <a:cubicBezTo>
                  <a:pt x="10206494" y="418008"/>
                  <a:pt x="10241537" y="528142"/>
                  <a:pt x="10071328" y="573196"/>
                </a:cubicBezTo>
                <a:cubicBezTo>
                  <a:pt x="10023770" y="668312"/>
                  <a:pt x="10008751" y="820997"/>
                  <a:pt x="10113880" y="913610"/>
                </a:cubicBezTo>
                <a:cubicBezTo>
                  <a:pt x="10271573" y="1048774"/>
                  <a:pt x="10244040" y="1138885"/>
                  <a:pt x="10036285" y="1216478"/>
                </a:cubicBezTo>
                <a:cubicBezTo>
                  <a:pt x="10011255" y="1226491"/>
                  <a:pt x="9978715" y="1231497"/>
                  <a:pt x="9966200" y="1256528"/>
                </a:cubicBezTo>
                <a:cubicBezTo>
                  <a:pt x="9986224" y="1289067"/>
                  <a:pt x="10031280" y="1281557"/>
                  <a:pt x="10063819" y="1289067"/>
                </a:cubicBezTo>
                <a:cubicBezTo>
                  <a:pt x="10211500" y="1324110"/>
                  <a:pt x="10214003" y="1324110"/>
                  <a:pt x="10176457" y="1441752"/>
                </a:cubicBezTo>
                <a:cubicBezTo>
                  <a:pt x="10163942" y="1476795"/>
                  <a:pt x="10188972" y="1491813"/>
                  <a:pt x="10211500" y="1511838"/>
                </a:cubicBezTo>
                <a:cubicBezTo>
                  <a:pt x="10296604" y="1591936"/>
                  <a:pt x="10296604" y="1594439"/>
                  <a:pt x="10206494" y="1664523"/>
                </a:cubicBezTo>
                <a:cubicBezTo>
                  <a:pt x="10181463" y="1684547"/>
                  <a:pt x="10163942" y="1704572"/>
                  <a:pt x="10151426" y="1732106"/>
                </a:cubicBezTo>
                <a:cubicBezTo>
                  <a:pt x="10128899" y="1782166"/>
                  <a:pt x="10128899" y="1822216"/>
                  <a:pt x="10208996" y="1847246"/>
                </a:cubicBezTo>
                <a:cubicBezTo>
                  <a:pt x="10266568" y="1864767"/>
                  <a:pt x="10296604" y="1884791"/>
                  <a:pt x="10299107" y="1939858"/>
                </a:cubicBezTo>
                <a:cubicBezTo>
                  <a:pt x="10299107" y="1987416"/>
                  <a:pt x="10306617" y="2017452"/>
                  <a:pt x="10244040" y="2037477"/>
                </a:cubicBezTo>
                <a:cubicBezTo>
                  <a:pt x="10193979" y="2054998"/>
                  <a:pt x="10178960" y="2090041"/>
                  <a:pt x="10183966" y="2130089"/>
                </a:cubicBezTo>
                <a:cubicBezTo>
                  <a:pt x="10193979" y="2230211"/>
                  <a:pt x="10126396" y="2287781"/>
                  <a:pt x="10013758" y="2335339"/>
                </a:cubicBezTo>
                <a:cubicBezTo>
                  <a:pt x="9908629" y="2377890"/>
                  <a:pt x="9813513" y="2437963"/>
                  <a:pt x="9715893" y="2493030"/>
                </a:cubicBezTo>
                <a:cubicBezTo>
                  <a:pt x="9605758" y="2553103"/>
                  <a:pt x="9480605" y="2590649"/>
                  <a:pt x="9347942" y="2623189"/>
                </a:cubicBezTo>
                <a:cubicBezTo>
                  <a:pt x="9370469" y="2665740"/>
                  <a:pt x="9453071" y="2640710"/>
                  <a:pt x="9460580" y="2700783"/>
                </a:cubicBezTo>
                <a:cubicBezTo>
                  <a:pt x="9255329" y="2753346"/>
                  <a:pt x="9060089" y="2833444"/>
                  <a:pt x="8827305" y="2855971"/>
                </a:cubicBezTo>
                <a:cubicBezTo>
                  <a:pt x="9015035" y="2843456"/>
                  <a:pt x="9182740" y="2908535"/>
                  <a:pt x="9360458" y="2926056"/>
                </a:cubicBezTo>
                <a:cubicBezTo>
                  <a:pt x="9377980" y="2961099"/>
                  <a:pt x="9337930" y="2951087"/>
                  <a:pt x="9322912" y="2958595"/>
                </a:cubicBezTo>
                <a:cubicBezTo>
                  <a:pt x="9307893" y="2963602"/>
                  <a:pt x="9287869" y="2966105"/>
                  <a:pt x="9285366" y="2991135"/>
                </a:cubicBezTo>
                <a:cubicBezTo>
                  <a:pt x="9370469" y="3023675"/>
                  <a:pt x="9478102" y="2998644"/>
                  <a:pt x="9565709" y="3033687"/>
                </a:cubicBezTo>
                <a:cubicBezTo>
                  <a:pt x="9543182" y="3083748"/>
                  <a:pt x="9468090" y="3056214"/>
                  <a:pt x="9435550" y="3096263"/>
                </a:cubicBezTo>
                <a:cubicBezTo>
                  <a:pt x="9518151" y="3101269"/>
                  <a:pt x="9593243" y="3103772"/>
                  <a:pt x="9668335" y="3113784"/>
                </a:cubicBezTo>
                <a:cubicBezTo>
                  <a:pt x="9725905" y="3121294"/>
                  <a:pt x="9740924" y="3163845"/>
                  <a:pt x="9700875" y="3193882"/>
                </a:cubicBezTo>
                <a:cubicBezTo>
                  <a:pt x="9665832" y="3221415"/>
                  <a:pt x="9613268" y="3223918"/>
                  <a:pt x="9565709" y="3236434"/>
                </a:cubicBezTo>
                <a:cubicBezTo>
                  <a:pt x="9232801" y="3319034"/>
                  <a:pt x="8882372" y="3351573"/>
                  <a:pt x="8529440" y="3364088"/>
                </a:cubicBezTo>
                <a:cubicBezTo>
                  <a:pt x="7961245" y="3386616"/>
                  <a:pt x="7393049" y="3394125"/>
                  <a:pt x="6827357" y="3419155"/>
                </a:cubicBezTo>
                <a:cubicBezTo>
                  <a:pt x="6481933" y="3434173"/>
                  <a:pt x="6136510" y="3456701"/>
                  <a:pt x="5788584" y="3456701"/>
                </a:cubicBezTo>
                <a:cubicBezTo>
                  <a:pt x="5415628" y="3456701"/>
                  <a:pt x="5042671" y="3464210"/>
                  <a:pt x="4669714" y="3411646"/>
                </a:cubicBezTo>
                <a:cubicBezTo>
                  <a:pt x="4479481" y="3384113"/>
                  <a:pt x="4279236" y="3396628"/>
                  <a:pt x="4086500" y="3376603"/>
                </a:cubicBezTo>
                <a:cubicBezTo>
                  <a:pt x="3793641" y="3346568"/>
                  <a:pt x="3500782" y="3306518"/>
                  <a:pt x="3210426" y="3256458"/>
                </a:cubicBezTo>
                <a:cubicBezTo>
                  <a:pt x="3117813" y="3241439"/>
                  <a:pt x="3007678" y="3231428"/>
                  <a:pt x="2937592" y="3166348"/>
                </a:cubicBezTo>
                <a:cubicBezTo>
                  <a:pt x="2824954" y="3211403"/>
                  <a:pt x="2757372" y="3131305"/>
                  <a:pt x="2669765" y="3106275"/>
                </a:cubicBezTo>
                <a:cubicBezTo>
                  <a:pt x="2634722" y="3096263"/>
                  <a:pt x="2592169" y="3081245"/>
                  <a:pt x="2597176" y="3048705"/>
                </a:cubicBezTo>
                <a:cubicBezTo>
                  <a:pt x="2604685" y="3006154"/>
                  <a:pt x="2654746" y="2978620"/>
                  <a:pt x="2702304" y="2986130"/>
                </a:cubicBezTo>
                <a:cubicBezTo>
                  <a:pt x="2849986" y="3011160"/>
                  <a:pt x="2985150" y="2948584"/>
                  <a:pt x="3137838" y="2956093"/>
                </a:cubicBezTo>
                <a:cubicBezTo>
                  <a:pt x="3005175" y="2933565"/>
                  <a:pt x="2872513" y="2908535"/>
                  <a:pt x="2739850" y="2886007"/>
                </a:cubicBezTo>
                <a:cubicBezTo>
                  <a:pt x="2940095" y="2863480"/>
                  <a:pt x="3132831" y="2896020"/>
                  <a:pt x="3328071" y="2913541"/>
                </a:cubicBezTo>
                <a:cubicBezTo>
                  <a:pt x="3390647" y="2921050"/>
                  <a:pt x="3485763" y="2968608"/>
                  <a:pt x="3503285" y="2898523"/>
                </a:cubicBezTo>
                <a:cubicBezTo>
                  <a:pt x="3513297" y="2850965"/>
                  <a:pt x="3410671" y="2850965"/>
                  <a:pt x="3350598" y="2838450"/>
                </a:cubicBezTo>
                <a:cubicBezTo>
                  <a:pt x="3090279" y="2785886"/>
                  <a:pt x="2824954" y="2758353"/>
                  <a:pt x="2562133" y="2725813"/>
                </a:cubicBezTo>
                <a:cubicBezTo>
                  <a:pt x="2537102" y="2723310"/>
                  <a:pt x="2504562" y="2725813"/>
                  <a:pt x="2487041" y="2715801"/>
                </a:cubicBezTo>
                <a:cubicBezTo>
                  <a:pt x="2354378" y="2633200"/>
                  <a:pt x="2184170" y="2608170"/>
                  <a:pt x="1998943" y="2548097"/>
                </a:cubicBezTo>
                <a:cubicBezTo>
                  <a:pt x="2116587" y="2515558"/>
                  <a:pt x="2196685" y="2575630"/>
                  <a:pt x="2294304" y="2560612"/>
                </a:cubicBezTo>
                <a:cubicBezTo>
                  <a:pt x="2196685" y="2498036"/>
                  <a:pt x="2079041" y="2488024"/>
                  <a:pt x="1978918" y="2455485"/>
                </a:cubicBezTo>
                <a:cubicBezTo>
                  <a:pt x="1906330" y="2430454"/>
                  <a:pt x="1635999" y="2357866"/>
                  <a:pt x="1595950" y="2335339"/>
                </a:cubicBezTo>
                <a:cubicBezTo>
                  <a:pt x="1473299" y="2267756"/>
                  <a:pt x="1315606" y="2237720"/>
                  <a:pt x="1215483" y="2145108"/>
                </a:cubicBezTo>
                <a:cubicBezTo>
                  <a:pt x="1145398" y="2080028"/>
                  <a:pt x="1025251" y="2095047"/>
                  <a:pt x="942649" y="2049992"/>
                </a:cubicBezTo>
                <a:cubicBezTo>
                  <a:pt x="912613" y="2004937"/>
                  <a:pt x="972686" y="1994925"/>
                  <a:pt x="992711" y="1969894"/>
                </a:cubicBezTo>
                <a:cubicBezTo>
                  <a:pt x="1020244" y="1939858"/>
                  <a:pt x="972686" y="1922337"/>
                  <a:pt x="960170" y="1884791"/>
                </a:cubicBezTo>
                <a:cubicBezTo>
                  <a:pt x="1117863" y="1922337"/>
                  <a:pt x="1268048" y="1944864"/>
                  <a:pt x="1448268" y="1957380"/>
                </a:cubicBezTo>
                <a:cubicBezTo>
                  <a:pt x="1390698" y="1897306"/>
                  <a:pt x="1318109" y="1927343"/>
                  <a:pt x="1270551" y="1904815"/>
                </a:cubicBezTo>
                <a:cubicBezTo>
                  <a:pt x="1238011" y="1889797"/>
                  <a:pt x="1190453" y="1884791"/>
                  <a:pt x="1200466" y="1849749"/>
                </a:cubicBezTo>
                <a:cubicBezTo>
                  <a:pt x="1207974" y="1822216"/>
                  <a:pt x="1248023" y="1824718"/>
                  <a:pt x="1278060" y="1827221"/>
                </a:cubicBezTo>
                <a:cubicBezTo>
                  <a:pt x="1393201" y="1834730"/>
                  <a:pt x="1503336" y="1834730"/>
                  <a:pt x="1615974" y="1764645"/>
                </a:cubicBezTo>
                <a:cubicBezTo>
                  <a:pt x="1338134" y="1669530"/>
                  <a:pt x="1015238" y="1717087"/>
                  <a:pt x="767434" y="1576917"/>
                </a:cubicBezTo>
                <a:cubicBezTo>
                  <a:pt x="802477" y="1531862"/>
                  <a:pt x="852539" y="1554390"/>
                  <a:pt x="890085" y="1559396"/>
                </a:cubicBezTo>
                <a:cubicBezTo>
                  <a:pt x="1132882" y="1591936"/>
                  <a:pt x="2003949" y="1514341"/>
                  <a:pt x="2129102" y="1556893"/>
                </a:cubicBezTo>
                <a:cubicBezTo>
                  <a:pt x="2204195" y="1584426"/>
                  <a:pt x="2286796" y="1594439"/>
                  <a:pt x="2369396" y="1576917"/>
                </a:cubicBezTo>
                <a:cubicBezTo>
                  <a:pt x="2469519" y="1554390"/>
                  <a:pt x="1881298" y="1519347"/>
                  <a:pt x="1746133" y="1421728"/>
                </a:cubicBezTo>
                <a:cubicBezTo>
                  <a:pt x="1678551" y="1374170"/>
                  <a:pt x="1082821" y="1146394"/>
                  <a:pt x="819999" y="1083817"/>
                </a:cubicBezTo>
                <a:cubicBezTo>
                  <a:pt x="857545" y="1041266"/>
                  <a:pt x="952662" y="1066296"/>
                  <a:pt x="940146" y="993707"/>
                </a:cubicBezTo>
                <a:cubicBezTo>
                  <a:pt x="794969" y="956162"/>
                  <a:pt x="627263" y="961168"/>
                  <a:pt x="459558" y="903598"/>
                </a:cubicBezTo>
                <a:cubicBezTo>
                  <a:pt x="537153" y="858543"/>
                  <a:pt x="622257" y="883573"/>
                  <a:pt x="699852" y="868556"/>
                </a:cubicBezTo>
                <a:cubicBezTo>
                  <a:pt x="657300" y="813489"/>
                  <a:pt x="582208" y="823500"/>
                  <a:pt x="522134" y="813489"/>
                </a:cubicBezTo>
                <a:cubicBezTo>
                  <a:pt x="464564" y="803476"/>
                  <a:pt x="349423" y="708360"/>
                  <a:pt x="374453" y="713367"/>
                </a:cubicBezTo>
                <a:cubicBezTo>
                  <a:pt x="607238" y="750912"/>
                  <a:pt x="842526" y="735895"/>
                  <a:pt x="1075312" y="773440"/>
                </a:cubicBezTo>
                <a:cubicBezTo>
                  <a:pt x="1152907" y="785955"/>
                  <a:pt x="1238011" y="810986"/>
                  <a:pt x="1275557" y="728385"/>
                </a:cubicBezTo>
                <a:cubicBezTo>
                  <a:pt x="1285569" y="703355"/>
                  <a:pt x="1278060" y="695846"/>
                  <a:pt x="1385692" y="725882"/>
                </a:cubicBezTo>
                <a:cubicBezTo>
                  <a:pt x="1425741" y="738397"/>
                  <a:pt x="1483311" y="750912"/>
                  <a:pt x="1525863" y="718373"/>
                </a:cubicBezTo>
                <a:cubicBezTo>
                  <a:pt x="1498330" y="678325"/>
                  <a:pt x="1445765" y="690839"/>
                  <a:pt x="1408219" y="680828"/>
                </a:cubicBezTo>
                <a:cubicBezTo>
                  <a:pt x="1305594" y="653294"/>
                  <a:pt x="922624" y="548166"/>
                  <a:pt x="825005" y="518129"/>
                </a:cubicBezTo>
                <a:cubicBezTo>
                  <a:pt x="619754" y="453051"/>
                  <a:pt x="492098" y="475578"/>
                  <a:pt x="286846" y="405492"/>
                </a:cubicBezTo>
                <a:cubicBezTo>
                  <a:pt x="356932" y="407995"/>
                  <a:pt x="336907" y="380462"/>
                  <a:pt x="406993" y="380462"/>
                </a:cubicBezTo>
                <a:cubicBezTo>
                  <a:pt x="437030" y="380462"/>
                  <a:pt x="472073" y="372954"/>
                  <a:pt x="472073" y="342917"/>
                </a:cubicBezTo>
                <a:cubicBezTo>
                  <a:pt x="472073" y="315384"/>
                  <a:pt x="104123" y="170207"/>
                  <a:pt x="156686" y="155188"/>
                </a:cubicBezTo>
                <a:cubicBezTo>
                  <a:pt x="301865" y="115140"/>
                  <a:pt x="667312" y="227777"/>
                  <a:pt x="579705" y="175213"/>
                </a:cubicBezTo>
                <a:cubicBezTo>
                  <a:pt x="447042" y="92613"/>
                  <a:pt x="427018" y="77594"/>
                  <a:pt x="326895" y="67583"/>
                </a:cubicBezTo>
                <a:cubicBezTo>
                  <a:pt x="296858" y="62576"/>
                  <a:pt x="244294" y="35043"/>
                  <a:pt x="181717"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356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27C93732-12C1-AD65-A59F-AF711AC951E0}"/>
              </a:ext>
            </a:extLst>
          </p:cNvPr>
          <p:cNvSpPr>
            <a:spLocks noGrp="1"/>
          </p:cNvSpPr>
          <p:nvPr>
            <p:ph idx="1"/>
          </p:nvPr>
        </p:nvSpPr>
        <p:spPr>
          <a:xfrm>
            <a:off x="685800" y="885824"/>
            <a:ext cx="10820400" cy="5890895"/>
          </a:xfrm>
        </p:spPr>
        <p:txBody>
          <a:bodyPr/>
          <a:lstStyle/>
          <a:p>
            <a:pPr marL="0" indent="0">
              <a:buNone/>
            </a:pPr>
            <a:r>
              <a:rPr lang="nl-NL" b="1" dirty="0"/>
              <a:t>5 domeinen:                                4 examens:</a:t>
            </a:r>
          </a:p>
          <a:p>
            <a:pPr marL="0" indent="0">
              <a:buNone/>
            </a:pPr>
            <a:endParaRPr lang="nl-NL" dirty="0"/>
          </a:p>
        </p:txBody>
      </p:sp>
      <p:sp>
        <p:nvSpPr>
          <p:cNvPr id="8" name="Rechthoek 7">
            <a:extLst>
              <a:ext uri="{FF2B5EF4-FFF2-40B4-BE49-F238E27FC236}">
                <a16:creationId xmlns:a16="http://schemas.microsoft.com/office/drawing/2014/main" id="{AFB8EF0F-80F4-BF9F-F5FA-826D0F346384}"/>
              </a:ext>
            </a:extLst>
          </p:cNvPr>
          <p:cNvSpPr/>
          <p:nvPr/>
        </p:nvSpPr>
        <p:spPr>
          <a:xfrm>
            <a:off x="681036" y="4850011"/>
            <a:ext cx="2257425" cy="73104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b="1" dirty="0"/>
              <a:t>Gesprekken</a:t>
            </a:r>
          </a:p>
        </p:txBody>
      </p:sp>
      <p:sp>
        <p:nvSpPr>
          <p:cNvPr id="10" name="Rechthoek 9">
            <a:extLst>
              <a:ext uri="{FF2B5EF4-FFF2-40B4-BE49-F238E27FC236}">
                <a16:creationId xmlns:a16="http://schemas.microsoft.com/office/drawing/2014/main" id="{57807485-62C6-4BA7-6551-931639B42B41}"/>
              </a:ext>
            </a:extLst>
          </p:cNvPr>
          <p:cNvSpPr/>
          <p:nvPr/>
        </p:nvSpPr>
        <p:spPr>
          <a:xfrm>
            <a:off x="681036" y="5630466"/>
            <a:ext cx="2257425" cy="73104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b="1" dirty="0"/>
              <a:t>Schrijven</a:t>
            </a:r>
          </a:p>
        </p:txBody>
      </p:sp>
      <p:sp>
        <p:nvSpPr>
          <p:cNvPr id="11" name="Rechthoek 10">
            <a:extLst>
              <a:ext uri="{FF2B5EF4-FFF2-40B4-BE49-F238E27FC236}">
                <a16:creationId xmlns:a16="http://schemas.microsoft.com/office/drawing/2014/main" id="{2D4C75C6-736F-9F76-F6C7-6974FC1F9FE6}"/>
              </a:ext>
            </a:extLst>
          </p:cNvPr>
          <p:cNvSpPr/>
          <p:nvPr/>
        </p:nvSpPr>
        <p:spPr>
          <a:xfrm>
            <a:off x="681036" y="4058245"/>
            <a:ext cx="2257425" cy="73104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b="1" dirty="0"/>
              <a:t>Spreken</a:t>
            </a:r>
          </a:p>
        </p:txBody>
      </p:sp>
      <p:sp>
        <p:nvSpPr>
          <p:cNvPr id="12" name="Rechthoek 11">
            <a:extLst>
              <a:ext uri="{FF2B5EF4-FFF2-40B4-BE49-F238E27FC236}">
                <a16:creationId xmlns:a16="http://schemas.microsoft.com/office/drawing/2014/main" id="{6F164F77-A289-C3AD-0C84-2B974F420901}"/>
              </a:ext>
            </a:extLst>
          </p:cNvPr>
          <p:cNvSpPr/>
          <p:nvPr/>
        </p:nvSpPr>
        <p:spPr>
          <a:xfrm>
            <a:off x="681035" y="2623264"/>
            <a:ext cx="2257425" cy="7310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b="1" dirty="0"/>
              <a:t>Luisteren</a:t>
            </a:r>
          </a:p>
        </p:txBody>
      </p:sp>
      <p:sp>
        <p:nvSpPr>
          <p:cNvPr id="13" name="Rechthoek 12">
            <a:extLst>
              <a:ext uri="{FF2B5EF4-FFF2-40B4-BE49-F238E27FC236}">
                <a16:creationId xmlns:a16="http://schemas.microsoft.com/office/drawing/2014/main" id="{5E2231A7-12CB-5DB0-00EE-9DA29CE4D24E}"/>
              </a:ext>
            </a:extLst>
          </p:cNvPr>
          <p:cNvSpPr/>
          <p:nvPr/>
        </p:nvSpPr>
        <p:spPr>
          <a:xfrm>
            <a:off x="685800" y="1783556"/>
            <a:ext cx="2257425" cy="7310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b="1" dirty="0"/>
              <a:t>Lezen</a:t>
            </a:r>
          </a:p>
        </p:txBody>
      </p:sp>
      <p:sp>
        <p:nvSpPr>
          <p:cNvPr id="17" name="Rechthoek 16">
            <a:extLst>
              <a:ext uri="{FF2B5EF4-FFF2-40B4-BE49-F238E27FC236}">
                <a16:creationId xmlns:a16="http://schemas.microsoft.com/office/drawing/2014/main" id="{D1162085-B89A-5A16-EF75-1A8C34F69B9D}"/>
              </a:ext>
            </a:extLst>
          </p:cNvPr>
          <p:cNvSpPr/>
          <p:nvPr/>
        </p:nvSpPr>
        <p:spPr>
          <a:xfrm>
            <a:off x="4724400" y="1936134"/>
            <a:ext cx="2257426" cy="100232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Centraal examen</a:t>
            </a:r>
          </a:p>
        </p:txBody>
      </p:sp>
      <p:sp>
        <p:nvSpPr>
          <p:cNvPr id="21" name="Rechthoek 20">
            <a:extLst>
              <a:ext uri="{FF2B5EF4-FFF2-40B4-BE49-F238E27FC236}">
                <a16:creationId xmlns:a16="http://schemas.microsoft.com/office/drawing/2014/main" id="{71F0D58E-411D-21EC-4945-559BDE48C9C5}"/>
              </a:ext>
            </a:extLst>
          </p:cNvPr>
          <p:cNvSpPr/>
          <p:nvPr/>
        </p:nvSpPr>
        <p:spPr>
          <a:xfrm>
            <a:off x="4724398" y="4071937"/>
            <a:ext cx="2257425" cy="73104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b="1" dirty="0"/>
              <a:t>examen</a:t>
            </a:r>
          </a:p>
        </p:txBody>
      </p:sp>
      <p:sp>
        <p:nvSpPr>
          <p:cNvPr id="22" name="Rechthoek 21">
            <a:extLst>
              <a:ext uri="{FF2B5EF4-FFF2-40B4-BE49-F238E27FC236}">
                <a16:creationId xmlns:a16="http://schemas.microsoft.com/office/drawing/2014/main" id="{0ACF2656-DB75-8FD2-C8B9-D2751B55C892}"/>
              </a:ext>
            </a:extLst>
          </p:cNvPr>
          <p:cNvSpPr/>
          <p:nvPr/>
        </p:nvSpPr>
        <p:spPr>
          <a:xfrm>
            <a:off x="4724396" y="5628085"/>
            <a:ext cx="2257425" cy="73104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b="1" dirty="0"/>
              <a:t>examen</a:t>
            </a:r>
          </a:p>
        </p:txBody>
      </p:sp>
      <p:sp>
        <p:nvSpPr>
          <p:cNvPr id="23" name="Rechthoek 22">
            <a:extLst>
              <a:ext uri="{FF2B5EF4-FFF2-40B4-BE49-F238E27FC236}">
                <a16:creationId xmlns:a16="http://schemas.microsoft.com/office/drawing/2014/main" id="{4523507B-BE1E-135E-BE2C-B8784291256E}"/>
              </a:ext>
            </a:extLst>
          </p:cNvPr>
          <p:cNvSpPr/>
          <p:nvPr/>
        </p:nvSpPr>
        <p:spPr>
          <a:xfrm>
            <a:off x="4724397" y="4850011"/>
            <a:ext cx="2257425" cy="73104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b="1" dirty="0"/>
              <a:t>examen</a:t>
            </a:r>
          </a:p>
        </p:txBody>
      </p:sp>
      <p:sp>
        <p:nvSpPr>
          <p:cNvPr id="24" name="Pijl: rechts 23">
            <a:extLst>
              <a:ext uri="{FF2B5EF4-FFF2-40B4-BE49-F238E27FC236}">
                <a16:creationId xmlns:a16="http://schemas.microsoft.com/office/drawing/2014/main" id="{EA7592E8-E8DB-E57D-EDA9-E7E9749A6827}"/>
              </a:ext>
            </a:extLst>
          </p:cNvPr>
          <p:cNvSpPr/>
          <p:nvPr/>
        </p:nvSpPr>
        <p:spPr>
          <a:xfrm>
            <a:off x="3429000" y="2254424"/>
            <a:ext cx="978408" cy="484632"/>
          </a:xfrm>
          <a:prstGeom prst="rightArrow">
            <a:avLst/>
          </a:prstGeom>
          <a:solidFill>
            <a:srgbClr val="F612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Pijl: rechts 24">
            <a:extLst>
              <a:ext uri="{FF2B5EF4-FFF2-40B4-BE49-F238E27FC236}">
                <a16:creationId xmlns:a16="http://schemas.microsoft.com/office/drawing/2014/main" id="{295110A5-B56A-2BEF-297A-CCCB42604B9A}"/>
              </a:ext>
            </a:extLst>
          </p:cNvPr>
          <p:cNvSpPr/>
          <p:nvPr/>
        </p:nvSpPr>
        <p:spPr>
          <a:xfrm>
            <a:off x="3441954" y="4276105"/>
            <a:ext cx="978408" cy="484632"/>
          </a:xfrm>
          <a:prstGeom prst="rightArrow">
            <a:avLst/>
          </a:prstGeom>
          <a:solidFill>
            <a:srgbClr val="F612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Pijl: rechts 25">
            <a:extLst>
              <a:ext uri="{FF2B5EF4-FFF2-40B4-BE49-F238E27FC236}">
                <a16:creationId xmlns:a16="http://schemas.microsoft.com/office/drawing/2014/main" id="{FE6093A2-38A2-D879-AE2E-987900C65FB3}"/>
              </a:ext>
            </a:extLst>
          </p:cNvPr>
          <p:cNvSpPr/>
          <p:nvPr/>
        </p:nvSpPr>
        <p:spPr>
          <a:xfrm>
            <a:off x="3429000" y="4973217"/>
            <a:ext cx="978408" cy="484632"/>
          </a:xfrm>
          <a:prstGeom prst="rightArrow">
            <a:avLst/>
          </a:prstGeom>
          <a:solidFill>
            <a:srgbClr val="F612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7" name="Pijl: rechts 26">
            <a:extLst>
              <a:ext uri="{FF2B5EF4-FFF2-40B4-BE49-F238E27FC236}">
                <a16:creationId xmlns:a16="http://schemas.microsoft.com/office/drawing/2014/main" id="{1642C480-B9CA-1843-08EA-4D40A8E16B7F}"/>
              </a:ext>
            </a:extLst>
          </p:cNvPr>
          <p:cNvSpPr/>
          <p:nvPr/>
        </p:nvSpPr>
        <p:spPr>
          <a:xfrm>
            <a:off x="3429000" y="5729859"/>
            <a:ext cx="978408" cy="484632"/>
          </a:xfrm>
          <a:prstGeom prst="rightArrow">
            <a:avLst/>
          </a:prstGeom>
          <a:solidFill>
            <a:srgbClr val="F612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8" name="Pijl: rechts 27">
            <a:extLst>
              <a:ext uri="{FF2B5EF4-FFF2-40B4-BE49-F238E27FC236}">
                <a16:creationId xmlns:a16="http://schemas.microsoft.com/office/drawing/2014/main" id="{0499DC6E-D928-48B2-20CF-2BA6C0CE6D8F}"/>
              </a:ext>
            </a:extLst>
          </p:cNvPr>
          <p:cNvSpPr/>
          <p:nvPr/>
        </p:nvSpPr>
        <p:spPr>
          <a:xfrm>
            <a:off x="7419975" y="4850011"/>
            <a:ext cx="978408" cy="484632"/>
          </a:xfrm>
          <a:prstGeom prst="rightArrow">
            <a:avLst/>
          </a:prstGeom>
          <a:solidFill>
            <a:srgbClr val="F612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9" name="Pijl: rechts 28">
            <a:extLst>
              <a:ext uri="{FF2B5EF4-FFF2-40B4-BE49-F238E27FC236}">
                <a16:creationId xmlns:a16="http://schemas.microsoft.com/office/drawing/2014/main" id="{5E796970-455D-0E8C-AC24-EC101C781CCE}"/>
              </a:ext>
            </a:extLst>
          </p:cNvPr>
          <p:cNvSpPr/>
          <p:nvPr/>
        </p:nvSpPr>
        <p:spPr>
          <a:xfrm>
            <a:off x="7419975" y="2160364"/>
            <a:ext cx="978408" cy="484632"/>
          </a:xfrm>
          <a:prstGeom prst="rightArrow">
            <a:avLst/>
          </a:prstGeom>
          <a:solidFill>
            <a:srgbClr val="F612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0" name="Ovaal 29">
            <a:extLst>
              <a:ext uri="{FF2B5EF4-FFF2-40B4-BE49-F238E27FC236}">
                <a16:creationId xmlns:a16="http://schemas.microsoft.com/office/drawing/2014/main" id="{63DBD9AF-B848-C4B1-0137-1A851F9C4B5C}"/>
              </a:ext>
            </a:extLst>
          </p:cNvPr>
          <p:cNvSpPr/>
          <p:nvPr/>
        </p:nvSpPr>
        <p:spPr>
          <a:xfrm>
            <a:off x="8836531" y="1947862"/>
            <a:ext cx="1269493"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b="1" dirty="0"/>
              <a:t>50 %</a:t>
            </a:r>
          </a:p>
        </p:txBody>
      </p:sp>
      <p:sp>
        <p:nvSpPr>
          <p:cNvPr id="31" name="Ovaal 30">
            <a:extLst>
              <a:ext uri="{FF2B5EF4-FFF2-40B4-BE49-F238E27FC236}">
                <a16:creationId xmlns:a16="http://schemas.microsoft.com/office/drawing/2014/main" id="{FE213BDF-246B-ACB3-0257-A953831B262C}"/>
              </a:ext>
            </a:extLst>
          </p:cNvPr>
          <p:cNvSpPr/>
          <p:nvPr/>
        </p:nvSpPr>
        <p:spPr>
          <a:xfrm>
            <a:off x="8836536" y="4666655"/>
            <a:ext cx="126948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b="1" dirty="0"/>
              <a:t>50 %</a:t>
            </a:r>
          </a:p>
        </p:txBody>
      </p:sp>
    </p:spTree>
    <p:extLst>
      <p:ext uri="{BB962C8B-B14F-4D97-AF65-F5344CB8AC3E}">
        <p14:creationId xmlns:p14="http://schemas.microsoft.com/office/powerpoint/2010/main" val="3181962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8D5B90-077E-F2DF-E2D5-7D7838176403}"/>
              </a:ext>
            </a:extLst>
          </p:cNvPr>
          <p:cNvSpPr>
            <a:spLocks noGrp="1"/>
          </p:cNvSpPr>
          <p:nvPr>
            <p:ph type="title"/>
          </p:nvPr>
        </p:nvSpPr>
        <p:spPr/>
        <p:txBody>
          <a:bodyPr/>
          <a:lstStyle/>
          <a:p>
            <a:r>
              <a:rPr lang="nl-NL" dirty="0"/>
              <a:t>                        Compenseren</a:t>
            </a:r>
          </a:p>
        </p:txBody>
      </p:sp>
      <p:sp>
        <p:nvSpPr>
          <p:cNvPr id="3" name="Tijdelijke aanduiding voor inhoud 2">
            <a:extLst>
              <a:ext uri="{FF2B5EF4-FFF2-40B4-BE49-F238E27FC236}">
                <a16:creationId xmlns:a16="http://schemas.microsoft.com/office/drawing/2014/main" id="{B15A35B2-35DF-E362-1DEC-F82D2FE48600}"/>
              </a:ext>
            </a:extLst>
          </p:cNvPr>
          <p:cNvSpPr>
            <a:spLocks noGrp="1"/>
          </p:cNvSpPr>
          <p:nvPr>
            <p:ph idx="1"/>
          </p:nvPr>
        </p:nvSpPr>
        <p:spPr/>
        <p:txBody>
          <a:bodyPr>
            <a:normAutofit/>
          </a:bodyPr>
          <a:lstStyle/>
          <a:p>
            <a:pPr marL="0" indent="0" algn="l">
              <a:buNone/>
            </a:pPr>
            <a:r>
              <a:rPr lang="nl-NL" b="0" i="0" dirty="0">
                <a:solidFill>
                  <a:srgbClr val="333333"/>
                </a:solidFill>
                <a:effectLst/>
                <a:latin typeface="Arial" panose="020B0604020202020204" pitchFamily="34" charset="0"/>
              </a:rPr>
              <a:t>Je kan je cijfer voor Nederlands compenseren met de generieke vakken Engels en rekenen. </a:t>
            </a:r>
          </a:p>
          <a:p>
            <a:pPr marL="0" indent="0" algn="l">
              <a:buNone/>
            </a:pPr>
            <a:endParaRPr lang="nl-NL" dirty="0">
              <a:solidFill>
                <a:srgbClr val="333333"/>
              </a:solidFill>
              <a:latin typeface="Arial" panose="020B0604020202020204" pitchFamily="34" charset="0"/>
            </a:endParaRPr>
          </a:p>
          <a:p>
            <a:pPr marL="0" indent="0" algn="l">
              <a:buNone/>
            </a:pPr>
            <a:endParaRPr lang="nl-NL" b="0" i="0" dirty="0">
              <a:solidFill>
                <a:srgbClr val="333333"/>
              </a:solidFill>
              <a:effectLst/>
              <a:latin typeface="Arial" panose="020B0604020202020204" pitchFamily="34" charset="0"/>
            </a:endParaRPr>
          </a:p>
          <a:p>
            <a:pPr marL="0" indent="0" algn="l">
              <a:buNone/>
            </a:pPr>
            <a:r>
              <a:rPr lang="nl-NL" b="0" i="0" dirty="0">
                <a:solidFill>
                  <a:srgbClr val="333333"/>
                </a:solidFill>
                <a:effectLst/>
                <a:latin typeface="Arial" panose="020B0604020202020204" pitchFamily="34" charset="0"/>
              </a:rPr>
              <a:t>			</a:t>
            </a:r>
            <a:endParaRPr lang="nl-NL" dirty="0">
              <a:solidFill>
                <a:srgbClr val="333333"/>
              </a:solidFill>
              <a:latin typeface="Arial" panose="020B0604020202020204" pitchFamily="34" charset="0"/>
            </a:endParaRPr>
          </a:p>
          <a:p>
            <a:pPr marL="0" indent="0" algn="l">
              <a:buNone/>
            </a:pPr>
            <a:endParaRPr lang="nl-NL" b="0" i="0" dirty="0">
              <a:solidFill>
                <a:srgbClr val="333333"/>
              </a:solidFill>
              <a:effectLst/>
              <a:latin typeface="Arial" panose="020B0604020202020204" pitchFamily="34" charset="0"/>
            </a:endParaRPr>
          </a:p>
          <a:p>
            <a:pPr marL="0" indent="0" algn="l">
              <a:buNone/>
            </a:pPr>
            <a:r>
              <a:rPr lang="nl-NL" sz="9600" dirty="0">
                <a:solidFill>
                  <a:srgbClr val="333333"/>
                </a:solidFill>
                <a:latin typeface="Arial" panose="020B0604020202020204" pitchFamily="34" charset="0"/>
              </a:rPr>
              <a:t>                                              </a:t>
            </a:r>
            <a:endParaRPr lang="nl-NL" sz="9600" b="0" i="0" dirty="0">
              <a:solidFill>
                <a:srgbClr val="333333"/>
              </a:solidFill>
              <a:effectLst/>
              <a:latin typeface="Arial" panose="020B0604020202020204" pitchFamily="34" charset="0"/>
            </a:endParaRPr>
          </a:p>
        </p:txBody>
      </p:sp>
      <p:sp>
        <p:nvSpPr>
          <p:cNvPr id="4" name="Rechthoek 3">
            <a:extLst>
              <a:ext uri="{FF2B5EF4-FFF2-40B4-BE49-F238E27FC236}">
                <a16:creationId xmlns:a16="http://schemas.microsoft.com/office/drawing/2014/main" id="{88B8D797-60DF-1A63-CBF3-5ED425DB3ABD}"/>
              </a:ext>
            </a:extLst>
          </p:cNvPr>
          <p:cNvSpPr/>
          <p:nvPr/>
        </p:nvSpPr>
        <p:spPr>
          <a:xfrm>
            <a:off x="2377440" y="3429000"/>
            <a:ext cx="6258560" cy="1549400"/>
          </a:xfrm>
          <a:prstGeom prst="rect">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nl-NL" sz="8800" dirty="0"/>
              <a:t>5-6-6</a:t>
            </a:r>
          </a:p>
        </p:txBody>
      </p:sp>
    </p:spTree>
    <p:extLst>
      <p:ext uri="{BB962C8B-B14F-4D97-AF65-F5344CB8AC3E}">
        <p14:creationId xmlns:p14="http://schemas.microsoft.com/office/powerpoint/2010/main" val="2768780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C93D702E-F4E0-47FC-A74C-ECD9647A81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E2C44C8-AEF9-B2C1-8B46-9774C98CB2C0}"/>
              </a:ext>
            </a:extLst>
          </p:cNvPr>
          <p:cNvSpPr>
            <a:spLocks noGrp="1"/>
          </p:cNvSpPr>
          <p:nvPr>
            <p:ph type="title"/>
          </p:nvPr>
        </p:nvSpPr>
        <p:spPr>
          <a:xfrm>
            <a:off x="1524000" y="3851974"/>
            <a:ext cx="9144000" cy="1152663"/>
          </a:xfrm>
        </p:spPr>
        <p:txBody>
          <a:bodyPr vert="horz" lIns="91440" tIns="45720" rIns="91440" bIns="45720" rtlCol="0" anchor="b">
            <a:normAutofit/>
          </a:bodyPr>
          <a:lstStyle/>
          <a:p>
            <a:pPr algn="ctr"/>
            <a:r>
              <a:rPr lang="en-US" b="1" dirty="0" err="1"/>
              <a:t>Vrijstellingen</a:t>
            </a:r>
            <a:r>
              <a:rPr lang="en-US" b="1" dirty="0"/>
              <a:t> </a:t>
            </a:r>
            <a:r>
              <a:rPr lang="en-US" b="1" dirty="0" err="1"/>
              <a:t>aanvragen</a:t>
            </a:r>
            <a:endParaRPr lang="en-US" b="1" dirty="0"/>
          </a:p>
        </p:txBody>
      </p:sp>
      <p:pic>
        <p:nvPicPr>
          <p:cNvPr id="1026" name="Picture 2" descr="Vrijstelling overdrachtsbelasting heeft averechts effect - NLVERHUIST">
            <a:extLst>
              <a:ext uri="{FF2B5EF4-FFF2-40B4-BE49-F238E27FC236}">
                <a16:creationId xmlns:a16="http://schemas.microsoft.com/office/drawing/2014/main" id="{127102A6-AF62-2CA1-120F-FB1C1445C93B}"/>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9077" r="1" b="6100"/>
          <a:stretch/>
        </p:blipFill>
        <p:spPr bwMode="auto">
          <a:xfrm>
            <a:off x="838201" y="10"/>
            <a:ext cx="10484412" cy="3811394"/>
          </a:xfrm>
          <a:custGeom>
            <a:avLst/>
            <a:gdLst/>
            <a:ahLst/>
            <a:cxnLst/>
            <a:rect l="l" t="t" r="r" b="b"/>
            <a:pathLst>
              <a:path w="10484412" h="3811404">
                <a:moveTo>
                  <a:pt x="0" y="3811403"/>
                </a:moveTo>
                <a:lnTo>
                  <a:pt x="10484412" y="3811403"/>
                </a:lnTo>
                <a:lnTo>
                  <a:pt x="10484412" y="3811404"/>
                </a:lnTo>
                <a:lnTo>
                  <a:pt x="0" y="3811404"/>
                </a:lnTo>
                <a:close/>
                <a:moveTo>
                  <a:pt x="181717" y="0"/>
                </a:moveTo>
                <a:lnTo>
                  <a:pt x="10224015" y="0"/>
                </a:lnTo>
                <a:cubicBezTo>
                  <a:pt x="10261561" y="45054"/>
                  <a:pt x="10301611" y="85103"/>
                  <a:pt x="10369193" y="110134"/>
                </a:cubicBezTo>
                <a:cubicBezTo>
                  <a:pt x="10321635" y="167704"/>
                  <a:pt x="10236530" y="182722"/>
                  <a:pt x="10173954" y="222771"/>
                </a:cubicBezTo>
                <a:cubicBezTo>
                  <a:pt x="10168948" y="255310"/>
                  <a:pt x="10269071" y="245298"/>
                  <a:pt x="10241537" y="317887"/>
                </a:cubicBezTo>
                <a:cubicBezTo>
                  <a:pt x="10206494" y="418008"/>
                  <a:pt x="10241537" y="528142"/>
                  <a:pt x="10071328" y="573196"/>
                </a:cubicBezTo>
                <a:cubicBezTo>
                  <a:pt x="10023770" y="668312"/>
                  <a:pt x="10008751" y="820997"/>
                  <a:pt x="10113880" y="913610"/>
                </a:cubicBezTo>
                <a:cubicBezTo>
                  <a:pt x="10271573" y="1048774"/>
                  <a:pt x="10244040" y="1138885"/>
                  <a:pt x="10036285" y="1216478"/>
                </a:cubicBezTo>
                <a:cubicBezTo>
                  <a:pt x="10011255" y="1226491"/>
                  <a:pt x="9978715" y="1231497"/>
                  <a:pt x="9966200" y="1256528"/>
                </a:cubicBezTo>
                <a:cubicBezTo>
                  <a:pt x="9986224" y="1289067"/>
                  <a:pt x="10031280" y="1281557"/>
                  <a:pt x="10063819" y="1289067"/>
                </a:cubicBezTo>
                <a:cubicBezTo>
                  <a:pt x="10211500" y="1324110"/>
                  <a:pt x="10214003" y="1324110"/>
                  <a:pt x="10176457" y="1441752"/>
                </a:cubicBezTo>
                <a:cubicBezTo>
                  <a:pt x="10163942" y="1476795"/>
                  <a:pt x="10188972" y="1491813"/>
                  <a:pt x="10211500" y="1511838"/>
                </a:cubicBezTo>
                <a:cubicBezTo>
                  <a:pt x="10296604" y="1591936"/>
                  <a:pt x="10296604" y="1594439"/>
                  <a:pt x="10206494" y="1664523"/>
                </a:cubicBezTo>
                <a:cubicBezTo>
                  <a:pt x="10181463" y="1684547"/>
                  <a:pt x="10163942" y="1704572"/>
                  <a:pt x="10151426" y="1732106"/>
                </a:cubicBezTo>
                <a:cubicBezTo>
                  <a:pt x="10128899" y="1782166"/>
                  <a:pt x="10128899" y="1822216"/>
                  <a:pt x="10208996" y="1847246"/>
                </a:cubicBezTo>
                <a:cubicBezTo>
                  <a:pt x="10266568" y="1864767"/>
                  <a:pt x="10296604" y="1884791"/>
                  <a:pt x="10299107" y="1939858"/>
                </a:cubicBezTo>
                <a:cubicBezTo>
                  <a:pt x="10299107" y="1987416"/>
                  <a:pt x="10306617" y="2017452"/>
                  <a:pt x="10244040" y="2037477"/>
                </a:cubicBezTo>
                <a:cubicBezTo>
                  <a:pt x="10193979" y="2054998"/>
                  <a:pt x="10178960" y="2090041"/>
                  <a:pt x="10183966" y="2130089"/>
                </a:cubicBezTo>
                <a:cubicBezTo>
                  <a:pt x="10193979" y="2230211"/>
                  <a:pt x="10126396" y="2287781"/>
                  <a:pt x="10013758" y="2335339"/>
                </a:cubicBezTo>
                <a:cubicBezTo>
                  <a:pt x="9908629" y="2377890"/>
                  <a:pt x="9813513" y="2437963"/>
                  <a:pt x="9715893" y="2493030"/>
                </a:cubicBezTo>
                <a:cubicBezTo>
                  <a:pt x="9605758" y="2553103"/>
                  <a:pt x="9480605" y="2590649"/>
                  <a:pt x="9347942" y="2623189"/>
                </a:cubicBezTo>
                <a:cubicBezTo>
                  <a:pt x="9370469" y="2665740"/>
                  <a:pt x="9453071" y="2640710"/>
                  <a:pt x="9460580" y="2700783"/>
                </a:cubicBezTo>
                <a:cubicBezTo>
                  <a:pt x="9255329" y="2753346"/>
                  <a:pt x="9060089" y="2833444"/>
                  <a:pt x="8827305" y="2855971"/>
                </a:cubicBezTo>
                <a:cubicBezTo>
                  <a:pt x="9015035" y="2843456"/>
                  <a:pt x="9182740" y="2908535"/>
                  <a:pt x="9360458" y="2926056"/>
                </a:cubicBezTo>
                <a:cubicBezTo>
                  <a:pt x="9377980" y="2961099"/>
                  <a:pt x="9337930" y="2951087"/>
                  <a:pt x="9322912" y="2958595"/>
                </a:cubicBezTo>
                <a:cubicBezTo>
                  <a:pt x="9307893" y="2963602"/>
                  <a:pt x="9287869" y="2966105"/>
                  <a:pt x="9285366" y="2991135"/>
                </a:cubicBezTo>
                <a:cubicBezTo>
                  <a:pt x="9370469" y="3023675"/>
                  <a:pt x="9478102" y="2998644"/>
                  <a:pt x="9565709" y="3033687"/>
                </a:cubicBezTo>
                <a:cubicBezTo>
                  <a:pt x="9543182" y="3083748"/>
                  <a:pt x="9468090" y="3056214"/>
                  <a:pt x="9435550" y="3096263"/>
                </a:cubicBezTo>
                <a:cubicBezTo>
                  <a:pt x="9518151" y="3101269"/>
                  <a:pt x="9593243" y="3103772"/>
                  <a:pt x="9668335" y="3113784"/>
                </a:cubicBezTo>
                <a:cubicBezTo>
                  <a:pt x="9725905" y="3121294"/>
                  <a:pt x="9740924" y="3163845"/>
                  <a:pt x="9700875" y="3193882"/>
                </a:cubicBezTo>
                <a:cubicBezTo>
                  <a:pt x="9665832" y="3221415"/>
                  <a:pt x="9613268" y="3223918"/>
                  <a:pt x="9565709" y="3236434"/>
                </a:cubicBezTo>
                <a:cubicBezTo>
                  <a:pt x="9232801" y="3319034"/>
                  <a:pt x="8882372" y="3351573"/>
                  <a:pt x="8529440" y="3364088"/>
                </a:cubicBezTo>
                <a:cubicBezTo>
                  <a:pt x="7961245" y="3386616"/>
                  <a:pt x="7393049" y="3394125"/>
                  <a:pt x="6827357" y="3419155"/>
                </a:cubicBezTo>
                <a:cubicBezTo>
                  <a:pt x="6481933" y="3434173"/>
                  <a:pt x="6136510" y="3456701"/>
                  <a:pt x="5788584" y="3456701"/>
                </a:cubicBezTo>
                <a:cubicBezTo>
                  <a:pt x="5415628" y="3456701"/>
                  <a:pt x="5042671" y="3464210"/>
                  <a:pt x="4669714" y="3411646"/>
                </a:cubicBezTo>
                <a:cubicBezTo>
                  <a:pt x="4479481" y="3384113"/>
                  <a:pt x="4279236" y="3396628"/>
                  <a:pt x="4086500" y="3376603"/>
                </a:cubicBezTo>
                <a:cubicBezTo>
                  <a:pt x="3793641" y="3346568"/>
                  <a:pt x="3500782" y="3306518"/>
                  <a:pt x="3210426" y="3256458"/>
                </a:cubicBezTo>
                <a:cubicBezTo>
                  <a:pt x="3117813" y="3241439"/>
                  <a:pt x="3007678" y="3231428"/>
                  <a:pt x="2937592" y="3166348"/>
                </a:cubicBezTo>
                <a:cubicBezTo>
                  <a:pt x="2824954" y="3211403"/>
                  <a:pt x="2757372" y="3131305"/>
                  <a:pt x="2669765" y="3106275"/>
                </a:cubicBezTo>
                <a:cubicBezTo>
                  <a:pt x="2634722" y="3096263"/>
                  <a:pt x="2592169" y="3081245"/>
                  <a:pt x="2597176" y="3048705"/>
                </a:cubicBezTo>
                <a:cubicBezTo>
                  <a:pt x="2604685" y="3006154"/>
                  <a:pt x="2654746" y="2978620"/>
                  <a:pt x="2702304" y="2986130"/>
                </a:cubicBezTo>
                <a:cubicBezTo>
                  <a:pt x="2849986" y="3011160"/>
                  <a:pt x="2985150" y="2948584"/>
                  <a:pt x="3137838" y="2956093"/>
                </a:cubicBezTo>
                <a:cubicBezTo>
                  <a:pt x="3005175" y="2933565"/>
                  <a:pt x="2872513" y="2908535"/>
                  <a:pt x="2739850" y="2886007"/>
                </a:cubicBezTo>
                <a:cubicBezTo>
                  <a:pt x="2940095" y="2863480"/>
                  <a:pt x="3132831" y="2896020"/>
                  <a:pt x="3328071" y="2913541"/>
                </a:cubicBezTo>
                <a:cubicBezTo>
                  <a:pt x="3390647" y="2921050"/>
                  <a:pt x="3485763" y="2968608"/>
                  <a:pt x="3503285" y="2898523"/>
                </a:cubicBezTo>
                <a:cubicBezTo>
                  <a:pt x="3513297" y="2850965"/>
                  <a:pt x="3410671" y="2850965"/>
                  <a:pt x="3350598" y="2838450"/>
                </a:cubicBezTo>
                <a:cubicBezTo>
                  <a:pt x="3090279" y="2785886"/>
                  <a:pt x="2824954" y="2758353"/>
                  <a:pt x="2562133" y="2725813"/>
                </a:cubicBezTo>
                <a:cubicBezTo>
                  <a:pt x="2537102" y="2723310"/>
                  <a:pt x="2504562" y="2725813"/>
                  <a:pt x="2487041" y="2715801"/>
                </a:cubicBezTo>
                <a:cubicBezTo>
                  <a:pt x="2354378" y="2633200"/>
                  <a:pt x="2184170" y="2608170"/>
                  <a:pt x="1998943" y="2548097"/>
                </a:cubicBezTo>
                <a:cubicBezTo>
                  <a:pt x="2116587" y="2515558"/>
                  <a:pt x="2196685" y="2575630"/>
                  <a:pt x="2294304" y="2560612"/>
                </a:cubicBezTo>
                <a:cubicBezTo>
                  <a:pt x="2196685" y="2498036"/>
                  <a:pt x="2079041" y="2488024"/>
                  <a:pt x="1978918" y="2455485"/>
                </a:cubicBezTo>
                <a:cubicBezTo>
                  <a:pt x="1906330" y="2430454"/>
                  <a:pt x="1635999" y="2357866"/>
                  <a:pt x="1595950" y="2335339"/>
                </a:cubicBezTo>
                <a:cubicBezTo>
                  <a:pt x="1473299" y="2267756"/>
                  <a:pt x="1315606" y="2237720"/>
                  <a:pt x="1215483" y="2145108"/>
                </a:cubicBezTo>
                <a:cubicBezTo>
                  <a:pt x="1145398" y="2080028"/>
                  <a:pt x="1025251" y="2095047"/>
                  <a:pt x="942649" y="2049992"/>
                </a:cubicBezTo>
                <a:cubicBezTo>
                  <a:pt x="912613" y="2004937"/>
                  <a:pt x="972686" y="1994925"/>
                  <a:pt x="992711" y="1969894"/>
                </a:cubicBezTo>
                <a:cubicBezTo>
                  <a:pt x="1020244" y="1939858"/>
                  <a:pt x="972686" y="1922337"/>
                  <a:pt x="960170" y="1884791"/>
                </a:cubicBezTo>
                <a:cubicBezTo>
                  <a:pt x="1117863" y="1922337"/>
                  <a:pt x="1268048" y="1944864"/>
                  <a:pt x="1448268" y="1957380"/>
                </a:cubicBezTo>
                <a:cubicBezTo>
                  <a:pt x="1390698" y="1897306"/>
                  <a:pt x="1318109" y="1927343"/>
                  <a:pt x="1270551" y="1904815"/>
                </a:cubicBezTo>
                <a:cubicBezTo>
                  <a:pt x="1238011" y="1889797"/>
                  <a:pt x="1190453" y="1884791"/>
                  <a:pt x="1200466" y="1849749"/>
                </a:cubicBezTo>
                <a:cubicBezTo>
                  <a:pt x="1207974" y="1822216"/>
                  <a:pt x="1248023" y="1824718"/>
                  <a:pt x="1278060" y="1827221"/>
                </a:cubicBezTo>
                <a:cubicBezTo>
                  <a:pt x="1393201" y="1834730"/>
                  <a:pt x="1503336" y="1834730"/>
                  <a:pt x="1615974" y="1764645"/>
                </a:cubicBezTo>
                <a:cubicBezTo>
                  <a:pt x="1338134" y="1669530"/>
                  <a:pt x="1015238" y="1717087"/>
                  <a:pt x="767434" y="1576917"/>
                </a:cubicBezTo>
                <a:cubicBezTo>
                  <a:pt x="802477" y="1531862"/>
                  <a:pt x="852539" y="1554390"/>
                  <a:pt x="890085" y="1559396"/>
                </a:cubicBezTo>
                <a:cubicBezTo>
                  <a:pt x="1132882" y="1591936"/>
                  <a:pt x="2003949" y="1514341"/>
                  <a:pt x="2129102" y="1556893"/>
                </a:cubicBezTo>
                <a:cubicBezTo>
                  <a:pt x="2204195" y="1584426"/>
                  <a:pt x="2286796" y="1594439"/>
                  <a:pt x="2369396" y="1576917"/>
                </a:cubicBezTo>
                <a:cubicBezTo>
                  <a:pt x="2469519" y="1554390"/>
                  <a:pt x="1881298" y="1519347"/>
                  <a:pt x="1746133" y="1421728"/>
                </a:cubicBezTo>
                <a:cubicBezTo>
                  <a:pt x="1678551" y="1374170"/>
                  <a:pt x="1082821" y="1146394"/>
                  <a:pt x="819999" y="1083817"/>
                </a:cubicBezTo>
                <a:cubicBezTo>
                  <a:pt x="857545" y="1041266"/>
                  <a:pt x="952662" y="1066296"/>
                  <a:pt x="940146" y="993707"/>
                </a:cubicBezTo>
                <a:cubicBezTo>
                  <a:pt x="794969" y="956162"/>
                  <a:pt x="627263" y="961168"/>
                  <a:pt x="459558" y="903598"/>
                </a:cubicBezTo>
                <a:cubicBezTo>
                  <a:pt x="537153" y="858543"/>
                  <a:pt x="622257" y="883573"/>
                  <a:pt x="699852" y="868556"/>
                </a:cubicBezTo>
                <a:cubicBezTo>
                  <a:pt x="657300" y="813489"/>
                  <a:pt x="582208" y="823500"/>
                  <a:pt x="522134" y="813489"/>
                </a:cubicBezTo>
                <a:cubicBezTo>
                  <a:pt x="464564" y="803476"/>
                  <a:pt x="349423" y="708360"/>
                  <a:pt x="374453" y="713367"/>
                </a:cubicBezTo>
                <a:cubicBezTo>
                  <a:pt x="607238" y="750912"/>
                  <a:pt x="842526" y="735895"/>
                  <a:pt x="1075312" y="773440"/>
                </a:cubicBezTo>
                <a:cubicBezTo>
                  <a:pt x="1152907" y="785955"/>
                  <a:pt x="1238011" y="810986"/>
                  <a:pt x="1275557" y="728385"/>
                </a:cubicBezTo>
                <a:cubicBezTo>
                  <a:pt x="1285569" y="703355"/>
                  <a:pt x="1278060" y="695846"/>
                  <a:pt x="1385692" y="725882"/>
                </a:cubicBezTo>
                <a:cubicBezTo>
                  <a:pt x="1425741" y="738397"/>
                  <a:pt x="1483311" y="750912"/>
                  <a:pt x="1525863" y="718373"/>
                </a:cubicBezTo>
                <a:cubicBezTo>
                  <a:pt x="1498330" y="678325"/>
                  <a:pt x="1445765" y="690839"/>
                  <a:pt x="1408219" y="680828"/>
                </a:cubicBezTo>
                <a:cubicBezTo>
                  <a:pt x="1305594" y="653294"/>
                  <a:pt x="922624" y="548166"/>
                  <a:pt x="825005" y="518129"/>
                </a:cubicBezTo>
                <a:cubicBezTo>
                  <a:pt x="619754" y="453051"/>
                  <a:pt x="492098" y="475578"/>
                  <a:pt x="286846" y="405492"/>
                </a:cubicBezTo>
                <a:cubicBezTo>
                  <a:pt x="356932" y="407995"/>
                  <a:pt x="336907" y="380462"/>
                  <a:pt x="406993" y="380462"/>
                </a:cubicBezTo>
                <a:cubicBezTo>
                  <a:pt x="437030" y="380462"/>
                  <a:pt x="472073" y="372954"/>
                  <a:pt x="472073" y="342917"/>
                </a:cubicBezTo>
                <a:cubicBezTo>
                  <a:pt x="472073" y="315384"/>
                  <a:pt x="104123" y="170207"/>
                  <a:pt x="156686" y="155188"/>
                </a:cubicBezTo>
                <a:cubicBezTo>
                  <a:pt x="301865" y="115140"/>
                  <a:pt x="667312" y="227777"/>
                  <a:pt x="579705" y="175213"/>
                </a:cubicBezTo>
                <a:cubicBezTo>
                  <a:pt x="447042" y="92613"/>
                  <a:pt x="427018" y="77594"/>
                  <a:pt x="326895" y="67583"/>
                </a:cubicBezTo>
                <a:cubicBezTo>
                  <a:pt x="296858" y="62576"/>
                  <a:pt x="244294" y="35043"/>
                  <a:pt x="181717"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2978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2" name="Rectangle 3084">
            <a:extLst>
              <a:ext uri="{FF2B5EF4-FFF2-40B4-BE49-F238E27FC236}">
                <a16:creationId xmlns:a16="http://schemas.microsoft.com/office/drawing/2014/main" id="{72018E1B-E0B9-4440-AFF3-4112E50A27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9F1343E-BA6F-C0F7-7CEA-65E5C0C45095}"/>
              </a:ext>
            </a:extLst>
          </p:cNvPr>
          <p:cNvSpPr>
            <a:spLocks noGrp="1"/>
          </p:cNvSpPr>
          <p:nvPr>
            <p:ph type="title"/>
          </p:nvPr>
        </p:nvSpPr>
        <p:spPr>
          <a:xfrm>
            <a:off x="838200" y="557190"/>
            <a:ext cx="10515600" cy="1230970"/>
          </a:xfrm>
        </p:spPr>
        <p:txBody>
          <a:bodyPr vert="horz" lIns="91440" tIns="45720" rIns="91440" bIns="45720" rtlCol="0" anchor="ctr">
            <a:normAutofit/>
          </a:bodyPr>
          <a:lstStyle/>
          <a:p>
            <a:r>
              <a:rPr lang="en-US" sz="5200" kern="1200" dirty="0" err="1">
                <a:solidFill>
                  <a:schemeClr val="tx1"/>
                </a:solidFill>
                <a:latin typeface="+mj-lt"/>
                <a:ea typeface="+mj-ea"/>
                <a:cs typeface="+mj-cs"/>
              </a:rPr>
              <a:t>Niet</a:t>
            </a:r>
            <a:r>
              <a:rPr lang="en-US" sz="5200" kern="1200" dirty="0">
                <a:solidFill>
                  <a:schemeClr val="tx1"/>
                </a:solidFill>
                <a:latin typeface="+mj-lt"/>
                <a:ea typeface="+mj-ea"/>
                <a:cs typeface="+mj-cs"/>
              </a:rPr>
              <a:t> in de </a:t>
            </a:r>
            <a:r>
              <a:rPr lang="en-US" sz="5200" kern="1200" dirty="0" err="1">
                <a:solidFill>
                  <a:schemeClr val="tx1"/>
                </a:solidFill>
                <a:latin typeface="+mj-lt"/>
                <a:ea typeface="+mj-ea"/>
                <a:cs typeface="+mj-cs"/>
              </a:rPr>
              <a:t>klas</a:t>
            </a:r>
            <a:r>
              <a:rPr lang="en-US" sz="5200" kern="1200" dirty="0">
                <a:solidFill>
                  <a:schemeClr val="tx1"/>
                </a:solidFill>
                <a:latin typeface="+mj-lt"/>
                <a:ea typeface="+mj-ea"/>
                <a:cs typeface="+mj-cs"/>
              </a:rPr>
              <a:t> !</a:t>
            </a:r>
          </a:p>
        </p:txBody>
      </p:sp>
      <p:pic>
        <p:nvPicPr>
          <p:cNvPr id="3076" name="Picture 4" descr="Jasje kleurplaat | Gratis Kleurplaten printen">
            <a:extLst>
              <a:ext uri="{FF2B5EF4-FFF2-40B4-BE49-F238E27FC236}">
                <a16:creationId xmlns:a16="http://schemas.microsoft.com/office/drawing/2014/main" id="{D22AE3CE-E000-C869-F011-7FBA9C76EE5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435" r="4387" b="3"/>
          <a:stretch/>
        </p:blipFill>
        <p:spPr bwMode="auto">
          <a:xfrm>
            <a:off x="1020815" y="2532757"/>
            <a:ext cx="2827865" cy="3731891"/>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Dit zijn de 10 tofste petten voor deze zomer">
            <a:extLst>
              <a:ext uri="{FF2B5EF4-FFF2-40B4-BE49-F238E27FC236}">
                <a16:creationId xmlns:a16="http://schemas.microsoft.com/office/drawing/2014/main" id="{88920390-5CF6-4C6B-FD37-A25BD44B9B4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645" r="12579" b="-1"/>
          <a:stretch/>
        </p:blipFill>
        <p:spPr bwMode="auto">
          <a:xfrm>
            <a:off x="4682067" y="2532758"/>
            <a:ext cx="2827865" cy="3731891"/>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Ronde sticker rood kruis – Webshop Print Copy Service">
            <a:extLst>
              <a:ext uri="{FF2B5EF4-FFF2-40B4-BE49-F238E27FC236}">
                <a16:creationId xmlns:a16="http://schemas.microsoft.com/office/drawing/2014/main" id="{DEEE2632-4C01-DA75-405F-F0370B636D9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2407" r="11816" b="-1"/>
          <a:stretch/>
        </p:blipFill>
        <p:spPr bwMode="auto">
          <a:xfrm>
            <a:off x="1624753" y="4404401"/>
            <a:ext cx="1432561" cy="1558613"/>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10x lekker vegetarisch eten in Wenen • time to momo">
            <a:extLst>
              <a:ext uri="{FF2B5EF4-FFF2-40B4-BE49-F238E27FC236}">
                <a16:creationId xmlns:a16="http://schemas.microsoft.com/office/drawing/2014/main" id="{4359F038-72F2-A0AC-A89A-68A0DD749418}"/>
              </a:ext>
            </a:extLst>
          </p:cNvPr>
          <p:cNvPicPr>
            <a:picLocks noGrp="1" noChangeAspect="1" noChangeArrowheads="1"/>
          </p:cNvPicPr>
          <p:nvPr>
            <p:ph idx="1"/>
          </p:nvPr>
        </p:nvPicPr>
        <p:blipFill rotWithShape="1">
          <a:blip r:embed="rId5">
            <a:extLst>
              <a:ext uri="{28A0092B-C50C-407E-A947-70E740481C1C}">
                <a14:useLocalDpi xmlns:a14="http://schemas.microsoft.com/office/drawing/2010/main" val="0"/>
              </a:ext>
            </a:extLst>
          </a:blip>
          <a:srcRect l="31280" r="18295" b="1"/>
          <a:stretch/>
        </p:blipFill>
        <p:spPr bwMode="auto">
          <a:xfrm>
            <a:off x="8016510" y="2370427"/>
            <a:ext cx="2827865" cy="37318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Ronde sticker rood kruis – Webshop Print Copy Service">
            <a:extLst>
              <a:ext uri="{FF2B5EF4-FFF2-40B4-BE49-F238E27FC236}">
                <a16:creationId xmlns:a16="http://schemas.microsoft.com/office/drawing/2014/main" id="{8BD747E5-0C18-B98E-0F21-2C458852FE3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2407" r="11816" b="-1"/>
          <a:stretch/>
        </p:blipFill>
        <p:spPr bwMode="auto">
          <a:xfrm>
            <a:off x="5515454" y="4587859"/>
            <a:ext cx="1432561" cy="155861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Ronde sticker rood kruis – Webshop Print Copy Service">
            <a:extLst>
              <a:ext uri="{FF2B5EF4-FFF2-40B4-BE49-F238E27FC236}">
                <a16:creationId xmlns:a16="http://schemas.microsoft.com/office/drawing/2014/main" id="{80C69D94-A047-BBB7-6B8F-1935F86167A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2407" r="11816" b="-1"/>
          <a:stretch/>
        </p:blipFill>
        <p:spPr bwMode="auto">
          <a:xfrm>
            <a:off x="8945880" y="4398702"/>
            <a:ext cx="1432561" cy="1558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63106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3224</TotalTime>
  <Words>430</Words>
  <Application>Microsoft Office PowerPoint</Application>
  <PresentationFormat>Breedbeeld</PresentationFormat>
  <Paragraphs>55</Paragraphs>
  <Slides>18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18</vt:i4>
      </vt:variant>
    </vt:vector>
  </HeadingPairs>
  <TitlesOfParts>
    <vt:vector size="22" baseType="lpstr">
      <vt:lpstr>Arial</vt:lpstr>
      <vt:lpstr>Calibri</vt:lpstr>
      <vt:lpstr>Calibri Light</vt:lpstr>
      <vt:lpstr>Kantoorthema</vt:lpstr>
      <vt:lpstr>Nederlands</vt:lpstr>
      <vt:lpstr>  Georgette Enthofen</vt:lpstr>
      <vt:lpstr>Wat is Nederlands voor jou en wat wil je leren dit jaar?</vt:lpstr>
      <vt:lpstr>Wat zou je allemaal kunnen doen met deze mega hamburger?​</vt:lpstr>
      <vt:lpstr>Hoe ziet het vak Nederlands eruit?</vt:lpstr>
      <vt:lpstr>PowerPoint-presentatie</vt:lpstr>
      <vt:lpstr>                        Compenseren</vt:lpstr>
      <vt:lpstr>Vrijstellingen aanvragen</vt:lpstr>
      <vt:lpstr>Niet in de klas !</vt:lpstr>
      <vt:lpstr>Lokaal netjes achterlaten</vt:lpstr>
      <vt:lpstr>Te laat, wat dan?</vt:lpstr>
      <vt:lpstr>Eruit gestuurd, wat te doen?</vt:lpstr>
      <vt:lpstr>Mobieltje</vt:lpstr>
      <vt:lpstr>Wat heb je nodig tijdens de les</vt:lpstr>
      <vt:lpstr>Volgende les</vt:lpstr>
      <vt:lpstr>Spelletje Galgje</vt:lpstr>
      <vt:lpstr> SpelletjeWie is het?</vt:lpstr>
      <vt:lpstr>Spelletje Lingo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Georgette Enthofen</dc:creator>
  <cp:lastModifiedBy>Georgette Enthofen</cp:lastModifiedBy>
  <cp:revision>1</cp:revision>
  <dcterms:created xsi:type="dcterms:W3CDTF">2023-06-07T13:34:34Z</dcterms:created>
  <dcterms:modified xsi:type="dcterms:W3CDTF">2023-08-30T08:48:51Z</dcterms:modified>
</cp:coreProperties>
</file>