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0" r:id="rId4"/>
    <p:sldId id="272" r:id="rId5"/>
    <p:sldId id="261" r:id="rId6"/>
    <p:sldId id="257" r:id="rId7"/>
    <p:sldId id="258" r:id="rId8"/>
    <p:sldId id="275" r:id="rId9"/>
    <p:sldId id="264" r:id="rId10"/>
    <p:sldId id="265" r:id="rId11"/>
    <p:sldId id="266" r:id="rId12"/>
    <p:sldId id="267" r:id="rId13"/>
    <p:sldId id="268" r:id="rId14"/>
    <p:sldId id="273" r:id="rId15"/>
    <p:sldId id="274" r:id="rId16"/>
    <p:sldId id="270" r:id="rId17"/>
    <p:sldId id="271" r:id="rId18"/>
    <p:sldId id="269"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12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EE686-52AB-4B9F-94AF-47A2E1B27CA6}" v="69" dt="2023-08-30T08:48:13.43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4" d="100"/>
          <a:sy n="64" d="100"/>
        </p:scale>
        <p:origin x="74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tte Enthofen" userId="1141627c-8e20-4276-aab1-44ca470a25d2" providerId="ADAL" clId="{08CEE686-52AB-4B9F-94AF-47A2E1B27CA6}"/>
    <pc:docChg chg="undo custSel addSld delSld modSld sldOrd">
      <pc:chgData name="Georgette Enthofen" userId="1141627c-8e20-4276-aab1-44ca470a25d2" providerId="ADAL" clId="{08CEE686-52AB-4B9F-94AF-47A2E1B27CA6}" dt="2023-08-30T08:48:44.318" v="1489"/>
      <pc:docMkLst>
        <pc:docMk/>
      </pc:docMkLst>
      <pc:sldChg chg="addSp modSp del mod">
        <pc:chgData name="Georgette Enthofen" userId="1141627c-8e20-4276-aab1-44ca470a25d2" providerId="ADAL" clId="{08CEE686-52AB-4B9F-94AF-47A2E1B27CA6}" dt="2023-07-05T07:35:16.221" v="20" actId="2696"/>
        <pc:sldMkLst>
          <pc:docMk/>
          <pc:sldMk cId="3617980816" sldId="256"/>
        </pc:sldMkLst>
        <pc:spChg chg="add mod">
          <ac:chgData name="Georgette Enthofen" userId="1141627c-8e20-4276-aab1-44ca470a25d2" providerId="ADAL" clId="{08CEE686-52AB-4B9F-94AF-47A2E1B27CA6}" dt="2023-07-03T12:26:50.956" v="1" actId="1076"/>
          <ac:spMkLst>
            <pc:docMk/>
            <pc:sldMk cId="3617980816" sldId="256"/>
            <ac:spMk id="6" creationId="{89E702B0-F5D0-E51B-F6ED-16B48129F4C5}"/>
          </ac:spMkLst>
        </pc:spChg>
        <pc:spChg chg="add mod">
          <ac:chgData name="Georgette Enthofen" userId="1141627c-8e20-4276-aab1-44ca470a25d2" providerId="ADAL" clId="{08CEE686-52AB-4B9F-94AF-47A2E1B27CA6}" dt="2023-07-03T12:26:50.956" v="1" actId="1076"/>
          <ac:spMkLst>
            <pc:docMk/>
            <pc:sldMk cId="3617980816" sldId="256"/>
            <ac:spMk id="8" creationId="{1B1BD8B4-348C-B6D4-ABC4-0B1F10103EBE}"/>
          </ac:spMkLst>
        </pc:spChg>
        <pc:spChg chg="add mod">
          <ac:chgData name="Georgette Enthofen" userId="1141627c-8e20-4276-aab1-44ca470a25d2" providerId="ADAL" clId="{08CEE686-52AB-4B9F-94AF-47A2E1B27CA6}" dt="2023-07-03T12:28:31.776" v="19" actId="1076"/>
          <ac:spMkLst>
            <pc:docMk/>
            <pc:sldMk cId="3617980816" sldId="256"/>
            <ac:spMk id="9" creationId="{1DA01043-E0E2-82F2-220D-CCE562F14560}"/>
          </ac:spMkLst>
        </pc:spChg>
        <pc:graphicFrameChg chg="add mod modGraphic">
          <ac:chgData name="Georgette Enthofen" userId="1141627c-8e20-4276-aab1-44ca470a25d2" providerId="ADAL" clId="{08CEE686-52AB-4B9F-94AF-47A2E1B27CA6}" dt="2023-07-03T12:27:17.071" v="7" actId="20577"/>
          <ac:graphicFrameMkLst>
            <pc:docMk/>
            <pc:sldMk cId="3617980816" sldId="256"/>
            <ac:graphicFrameMk id="5" creationId="{58D6A4F6-A624-819B-9839-85F0A9B2FCE2}"/>
          </ac:graphicFrameMkLst>
        </pc:graphicFrameChg>
      </pc:sldChg>
      <pc:sldChg chg="addSp delSp modSp mod ord">
        <pc:chgData name="Georgette Enthofen" userId="1141627c-8e20-4276-aab1-44ca470a25d2" providerId="ADAL" clId="{08CEE686-52AB-4B9F-94AF-47A2E1B27CA6}" dt="2023-08-29T11:22:14.042" v="1069"/>
        <pc:sldMkLst>
          <pc:docMk/>
          <pc:sldMk cId="3181962103" sldId="257"/>
        </pc:sldMkLst>
        <pc:spChg chg="del mod">
          <ac:chgData name="Georgette Enthofen" userId="1141627c-8e20-4276-aab1-44ca470a25d2" providerId="ADAL" clId="{08CEE686-52AB-4B9F-94AF-47A2E1B27CA6}" dt="2023-07-05T07:40:23.298" v="127" actId="478"/>
          <ac:spMkLst>
            <pc:docMk/>
            <pc:sldMk cId="3181962103" sldId="257"/>
            <ac:spMk id="2" creationId="{57B328B4-783D-E1A3-274A-C2418B47E14E}"/>
          </ac:spMkLst>
        </pc:spChg>
        <pc:spChg chg="mod">
          <ac:chgData name="Georgette Enthofen" userId="1141627c-8e20-4276-aab1-44ca470a25d2" providerId="ADAL" clId="{08CEE686-52AB-4B9F-94AF-47A2E1B27CA6}" dt="2023-07-05T07:41:05.002" v="132" actId="14100"/>
          <ac:spMkLst>
            <pc:docMk/>
            <pc:sldMk cId="3181962103" sldId="257"/>
            <ac:spMk id="3" creationId="{27C93732-12C1-AD65-A59F-AF711AC951E0}"/>
          </ac:spMkLst>
        </pc:spChg>
        <pc:spChg chg="add del mod">
          <ac:chgData name="Georgette Enthofen" userId="1141627c-8e20-4276-aab1-44ca470a25d2" providerId="ADAL" clId="{08CEE686-52AB-4B9F-94AF-47A2E1B27CA6}" dt="2023-07-05T07:40:32.152" v="130" actId="478"/>
          <ac:spMkLst>
            <pc:docMk/>
            <pc:sldMk cId="3181962103" sldId="257"/>
            <ac:spMk id="5" creationId="{B2284E22-99AD-0ED4-7C24-0BE43C7B6BF4}"/>
          </ac:spMkLst>
        </pc:spChg>
        <pc:spChg chg="mod">
          <ac:chgData name="Georgette Enthofen" userId="1141627c-8e20-4276-aab1-44ca470a25d2" providerId="ADAL" clId="{08CEE686-52AB-4B9F-94AF-47A2E1B27CA6}" dt="2023-07-05T07:40:55.950" v="131" actId="1076"/>
          <ac:spMkLst>
            <pc:docMk/>
            <pc:sldMk cId="3181962103" sldId="257"/>
            <ac:spMk id="12" creationId="{6F164F77-A289-C3AD-0C84-2B974F420901}"/>
          </ac:spMkLst>
        </pc:spChg>
        <pc:spChg chg="mod">
          <ac:chgData name="Georgette Enthofen" userId="1141627c-8e20-4276-aab1-44ca470a25d2" providerId="ADAL" clId="{08CEE686-52AB-4B9F-94AF-47A2E1B27CA6}" dt="2023-07-05T07:41:10.331" v="133" actId="1076"/>
          <ac:spMkLst>
            <pc:docMk/>
            <pc:sldMk cId="3181962103" sldId="257"/>
            <ac:spMk id="22" creationId="{0ACF2656-DB75-8FD2-C8B9-D2751B55C892}"/>
          </ac:spMkLst>
        </pc:spChg>
      </pc:sldChg>
      <pc:sldChg chg="del">
        <pc:chgData name="Georgette Enthofen" userId="1141627c-8e20-4276-aab1-44ca470a25d2" providerId="ADAL" clId="{08CEE686-52AB-4B9F-94AF-47A2E1B27CA6}" dt="2023-07-05T07:37:29.760" v="21" actId="2696"/>
        <pc:sldMkLst>
          <pc:docMk/>
          <pc:sldMk cId="1250016830" sldId="258"/>
        </pc:sldMkLst>
      </pc:sldChg>
      <pc:sldChg chg="addSp modSp new mod ord">
        <pc:chgData name="Georgette Enthofen" userId="1141627c-8e20-4276-aab1-44ca470a25d2" providerId="ADAL" clId="{08CEE686-52AB-4B9F-94AF-47A2E1B27CA6}" dt="2023-08-29T11:22:33.899" v="1071"/>
        <pc:sldMkLst>
          <pc:docMk/>
          <pc:sldMk cId="2768780913" sldId="258"/>
        </pc:sldMkLst>
        <pc:spChg chg="mod">
          <ac:chgData name="Georgette Enthofen" userId="1141627c-8e20-4276-aab1-44ca470a25d2" providerId="ADAL" clId="{08CEE686-52AB-4B9F-94AF-47A2E1B27CA6}" dt="2023-07-05T10:29:28.864" v="287" actId="20577"/>
          <ac:spMkLst>
            <pc:docMk/>
            <pc:sldMk cId="2768780913" sldId="258"/>
            <ac:spMk id="2" creationId="{8F8D5B90-077E-F2DF-E2D5-7D7838176403}"/>
          </ac:spMkLst>
        </pc:spChg>
        <pc:spChg chg="mod">
          <ac:chgData name="Georgette Enthofen" userId="1141627c-8e20-4276-aab1-44ca470a25d2" providerId="ADAL" clId="{08CEE686-52AB-4B9F-94AF-47A2E1B27CA6}" dt="2023-07-05T10:29:10.849" v="263" actId="208"/>
          <ac:spMkLst>
            <pc:docMk/>
            <pc:sldMk cId="2768780913" sldId="258"/>
            <ac:spMk id="3" creationId="{B15A35B2-35DF-E362-1DEC-F82D2FE48600}"/>
          </ac:spMkLst>
        </pc:spChg>
        <pc:spChg chg="add mod">
          <ac:chgData name="Georgette Enthofen" userId="1141627c-8e20-4276-aab1-44ca470a25d2" providerId="ADAL" clId="{08CEE686-52AB-4B9F-94AF-47A2E1B27CA6}" dt="2023-07-05T10:28:39.079" v="240" actId="339"/>
          <ac:spMkLst>
            <pc:docMk/>
            <pc:sldMk cId="2768780913" sldId="258"/>
            <ac:spMk id="4" creationId="{88B8D797-60DF-1A63-CBF3-5ED425DB3ABD}"/>
          </ac:spMkLst>
        </pc:spChg>
      </pc:sldChg>
      <pc:sldChg chg="addSp delSp modSp new mod setBg addAnim setClrOvrMap">
        <pc:chgData name="Georgette Enthofen" userId="1141627c-8e20-4276-aab1-44ca470a25d2" providerId="ADAL" clId="{08CEE686-52AB-4B9F-94AF-47A2E1B27CA6}" dt="2023-08-29T10:34:17.701" v="486" actId="26606"/>
        <pc:sldMkLst>
          <pc:docMk/>
          <pc:sldMk cId="3605525587" sldId="259"/>
        </pc:sldMkLst>
        <pc:spChg chg="mod">
          <ac:chgData name="Georgette Enthofen" userId="1141627c-8e20-4276-aab1-44ca470a25d2" providerId="ADAL" clId="{08CEE686-52AB-4B9F-94AF-47A2E1B27CA6}" dt="2023-08-29T10:34:17.701" v="486" actId="26606"/>
          <ac:spMkLst>
            <pc:docMk/>
            <pc:sldMk cId="3605525587" sldId="259"/>
            <ac:spMk id="2" creationId="{40B4E37B-65E3-1ABA-9224-7FA94DB242A5}"/>
          </ac:spMkLst>
        </pc:spChg>
        <pc:spChg chg="mod">
          <ac:chgData name="Georgette Enthofen" userId="1141627c-8e20-4276-aab1-44ca470a25d2" providerId="ADAL" clId="{08CEE686-52AB-4B9F-94AF-47A2E1B27CA6}" dt="2023-08-29T10:34:17.701" v="486" actId="26606"/>
          <ac:spMkLst>
            <pc:docMk/>
            <pc:sldMk cId="3605525587" sldId="259"/>
            <ac:spMk id="3" creationId="{DD71BE41-7FCF-F7A1-3BA9-D311C3D7E7D1}"/>
          </ac:spMkLst>
        </pc:spChg>
        <pc:spChg chg="add del">
          <ac:chgData name="Georgette Enthofen" userId="1141627c-8e20-4276-aab1-44ca470a25d2" providerId="ADAL" clId="{08CEE686-52AB-4B9F-94AF-47A2E1B27CA6}" dt="2023-07-05T07:39:26.428" v="68" actId="26606"/>
          <ac:spMkLst>
            <pc:docMk/>
            <pc:sldMk cId="3605525587" sldId="259"/>
            <ac:spMk id="9" creationId="{71B2258F-86CA-4D4D-8270-BC05FCDEBFB3}"/>
          </ac:spMkLst>
        </pc:spChg>
        <pc:spChg chg="add del">
          <ac:chgData name="Georgette Enthofen" userId="1141627c-8e20-4276-aab1-44ca470a25d2" providerId="ADAL" clId="{08CEE686-52AB-4B9F-94AF-47A2E1B27CA6}" dt="2023-08-29T10:33:59.817" v="481" actId="26606"/>
          <ac:spMkLst>
            <pc:docMk/>
            <pc:sldMk cId="3605525587" sldId="259"/>
            <ac:spMk id="14" creationId="{657F69E0-C4B0-4BEC-A689-4F8D877F05D4}"/>
          </ac:spMkLst>
        </pc:spChg>
        <pc:spChg chg="add del">
          <ac:chgData name="Georgette Enthofen" userId="1141627c-8e20-4276-aab1-44ca470a25d2" providerId="ADAL" clId="{08CEE686-52AB-4B9F-94AF-47A2E1B27CA6}" dt="2023-08-29T10:33:59.817" v="481" actId="26606"/>
          <ac:spMkLst>
            <pc:docMk/>
            <pc:sldMk cId="3605525587" sldId="259"/>
            <ac:spMk id="16" creationId="{9F6380B4-6A1C-481E-8408-B4E6C75B9B81}"/>
          </ac:spMkLst>
        </pc:spChg>
        <pc:spChg chg="add del">
          <ac:chgData name="Georgette Enthofen" userId="1141627c-8e20-4276-aab1-44ca470a25d2" providerId="ADAL" clId="{08CEE686-52AB-4B9F-94AF-47A2E1B27CA6}" dt="2023-08-29T10:34:07.724" v="485" actId="26606"/>
          <ac:spMkLst>
            <pc:docMk/>
            <pc:sldMk cId="3605525587" sldId="259"/>
            <ac:spMk id="21" creationId="{8A94871E-96FC-4ADE-815B-41A636E34F1A}"/>
          </ac:spMkLst>
        </pc:spChg>
        <pc:spChg chg="add del">
          <ac:chgData name="Georgette Enthofen" userId="1141627c-8e20-4276-aab1-44ca470a25d2" providerId="ADAL" clId="{08CEE686-52AB-4B9F-94AF-47A2E1B27CA6}" dt="2023-08-29T10:34:07.724" v="485" actId="26606"/>
          <ac:spMkLst>
            <pc:docMk/>
            <pc:sldMk cId="3605525587" sldId="259"/>
            <ac:spMk id="23" creationId="{3FCFB1DE-0B7E-48CC-BA90-B2AB0889F9D6}"/>
          </ac:spMkLst>
        </pc:spChg>
        <pc:spChg chg="add del">
          <ac:chgData name="Georgette Enthofen" userId="1141627c-8e20-4276-aab1-44ca470a25d2" providerId="ADAL" clId="{08CEE686-52AB-4B9F-94AF-47A2E1B27CA6}" dt="2023-08-29T10:34:17.701" v="486" actId="26606"/>
          <ac:spMkLst>
            <pc:docMk/>
            <pc:sldMk cId="3605525587" sldId="259"/>
            <ac:spMk id="2055" creationId="{93245F62-CCC4-49E4-B95B-EA6C1E790510}"/>
          </ac:spMkLst>
        </pc:spChg>
        <pc:spChg chg="add del">
          <ac:chgData name="Georgette Enthofen" userId="1141627c-8e20-4276-aab1-44ca470a25d2" providerId="ADAL" clId="{08CEE686-52AB-4B9F-94AF-47A2E1B27CA6}" dt="2023-08-29T10:34:17.701" v="486" actId="26606"/>
          <ac:spMkLst>
            <pc:docMk/>
            <pc:sldMk cId="3605525587" sldId="259"/>
            <ac:spMk id="2057" creationId="{E6C0DD6B-6AA3-448F-9B99-8386295BC1B4}"/>
          </ac:spMkLst>
        </pc:spChg>
        <pc:spChg chg="add">
          <ac:chgData name="Georgette Enthofen" userId="1141627c-8e20-4276-aab1-44ca470a25d2" providerId="ADAL" clId="{08CEE686-52AB-4B9F-94AF-47A2E1B27CA6}" dt="2023-08-29T10:34:17.701" v="486" actId="26606"/>
          <ac:spMkLst>
            <pc:docMk/>
            <pc:sldMk cId="3605525587" sldId="259"/>
            <ac:spMk id="2062" creationId="{5C55F0BA-7D8B-4753-AB68-D54E59A24A9D}"/>
          </ac:spMkLst>
        </pc:spChg>
        <pc:picChg chg="add del mod ord">
          <ac:chgData name="Georgette Enthofen" userId="1141627c-8e20-4276-aab1-44ca470a25d2" providerId="ADAL" clId="{08CEE686-52AB-4B9F-94AF-47A2E1B27CA6}" dt="2023-08-29T10:34:01.633" v="482" actId="478"/>
          <ac:picMkLst>
            <pc:docMk/>
            <pc:sldMk cId="3605525587" sldId="259"/>
            <ac:picMk id="5" creationId="{027FC328-AFC5-C845-3ED4-D100141F2FAC}"/>
          </ac:picMkLst>
        </pc:picChg>
        <pc:picChg chg="add mod">
          <ac:chgData name="Georgette Enthofen" userId="1141627c-8e20-4276-aab1-44ca470a25d2" providerId="ADAL" clId="{08CEE686-52AB-4B9F-94AF-47A2E1B27CA6}" dt="2023-08-29T10:34:17.701" v="486" actId="26606"/>
          <ac:picMkLst>
            <pc:docMk/>
            <pc:sldMk cId="3605525587" sldId="259"/>
            <ac:picMk id="2050" creationId="{BACE58B6-8495-52D1-30ED-18DE2AEDDD3F}"/>
          </ac:picMkLst>
        </pc:picChg>
      </pc:sldChg>
      <pc:sldChg chg="addSp delSp modSp new mod ord setBg">
        <pc:chgData name="Georgette Enthofen" userId="1141627c-8e20-4276-aab1-44ca470a25d2" providerId="ADAL" clId="{08CEE686-52AB-4B9F-94AF-47A2E1B27CA6}" dt="2023-08-29T11:21:49.133" v="1065"/>
        <pc:sldMkLst>
          <pc:docMk/>
          <pc:sldMk cId="1316547555" sldId="260"/>
        </pc:sldMkLst>
        <pc:spChg chg="mod">
          <ac:chgData name="Georgette Enthofen" userId="1141627c-8e20-4276-aab1-44ca470a25d2" providerId="ADAL" clId="{08CEE686-52AB-4B9F-94AF-47A2E1B27CA6}" dt="2023-08-29T10:31:20.969" v="416" actId="26606"/>
          <ac:spMkLst>
            <pc:docMk/>
            <pc:sldMk cId="1316547555" sldId="260"/>
            <ac:spMk id="2" creationId="{A5C06D8A-AF35-15B4-623B-BBD8E87E5226}"/>
          </ac:spMkLst>
        </pc:spChg>
        <pc:spChg chg="mod">
          <ac:chgData name="Georgette Enthofen" userId="1141627c-8e20-4276-aab1-44ca470a25d2" providerId="ADAL" clId="{08CEE686-52AB-4B9F-94AF-47A2E1B27CA6}" dt="2023-08-29T10:31:20.969" v="416" actId="26606"/>
          <ac:spMkLst>
            <pc:docMk/>
            <pc:sldMk cId="1316547555" sldId="260"/>
            <ac:spMk id="3" creationId="{61177053-627D-2F9A-FA9A-9B7CC629104D}"/>
          </ac:spMkLst>
        </pc:spChg>
        <pc:spChg chg="add del">
          <ac:chgData name="Georgette Enthofen" userId="1141627c-8e20-4276-aab1-44ca470a25d2" providerId="ADAL" clId="{08CEE686-52AB-4B9F-94AF-47A2E1B27CA6}" dt="2023-08-29T10:31:20.969" v="416" actId="26606"/>
          <ac:spMkLst>
            <pc:docMk/>
            <pc:sldMk cId="1316547555" sldId="260"/>
            <ac:spMk id="10" creationId="{F13C74B1-5B17-4795-BED0-7140497B445A}"/>
          </ac:spMkLst>
        </pc:spChg>
        <pc:spChg chg="add del">
          <ac:chgData name="Georgette Enthofen" userId="1141627c-8e20-4276-aab1-44ca470a25d2" providerId="ADAL" clId="{08CEE686-52AB-4B9F-94AF-47A2E1B27CA6}" dt="2023-08-29T10:31:20.969" v="416" actId="26606"/>
          <ac:spMkLst>
            <pc:docMk/>
            <pc:sldMk cId="1316547555" sldId="260"/>
            <ac:spMk id="12" creationId="{D4974D33-8DC5-464E-8C6D-BE58F0669C17}"/>
          </ac:spMkLst>
        </pc:spChg>
        <pc:spChg chg="add">
          <ac:chgData name="Georgette Enthofen" userId="1141627c-8e20-4276-aab1-44ca470a25d2" providerId="ADAL" clId="{08CEE686-52AB-4B9F-94AF-47A2E1B27CA6}" dt="2023-08-29T10:31:20.969" v="416" actId="26606"/>
          <ac:spMkLst>
            <pc:docMk/>
            <pc:sldMk cId="1316547555" sldId="260"/>
            <ac:spMk id="17" creationId="{F13C74B1-5B17-4795-BED0-7140497B445A}"/>
          </ac:spMkLst>
        </pc:spChg>
        <pc:spChg chg="add">
          <ac:chgData name="Georgette Enthofen" userId="1141627c-8e20-4276-aab1-44ca470a25d2" providerId="ADAL" clId="{08CEE686-52AB-4B9F-94AF-47A2E1B27CA6}" dt="2023-08-29T10:31:20.969" v="416" actId="26606"/>
          <ac:spMkLst>
            <pc:docMk/>
            <pc:sldMk cId="1316547555" sldId="260"/>
            <ac:spMk id="19" creationId="{D4974D33-8DC5-464E-8C6D-BE58F0669C17}"/>
          </ac:spMkLst>
        </pc:spChg>
        <pc:picChg chg="add mod">
          <ac:chgData name="Georgette Enthofen" userId="1141627c-8e20-4276-aab1-44ca470a25d2" providerId="ADAL" clId="{08CEE686-52AB-4B9F-94AF-47A2E1B27CA6}" dt="2023-08-29T10:12:46.068" v="371" actId="26606"/>
          <ac:picMkLst>
            <pc:docMk/>
            <pc:sldMk cId="1316547555" sldId="260"/>
            <ac:picMk id="5" creationId="{DA110CCF-8B7D-EE80-BA35-C502E9662231}"/>
          </ac:picMkLst>
        </pc:picChg>
      </pc:sldChg>
      <pc:sldChg chg="addSp delSp modSp new mod ord setBg">
        <pc:chgData name="Georgette Enthofen" userId="1141627c-8e20-4276-aab1-44ca470a25d2" providerId="ADAL" clId="{08CEE686-52AB-4B9F-94AF-47A2E1B27CA6}" dt="2023-08-29T11:22:07.417" v="1067"/>
        <pc:sldMkLst>
          <pc:docMk/>
          <pc:sldMk cId="3251356125" sldId="261"/>
        </pc:sldMkLst>
        <pc:spChg chg="mod">
          <ac:chgData name="Georgette Enthofen" userId="1141627c-8e20-4276-aab1-44ca470a25d2" providerId="ADAL" clId="{08CEE686-52AB-4B9F-94AF-47A2E1B27CA6}" dt="2023-08-29T10:34:45.152" v="489" actId="26606"/>
          <ac:spMkLst>
            <pc:docMk/>
            <pc:sldMk cId="3251356125" sldId="261"/>
            <ac:spMk id="2" creationId="{D4E88AA5-03D5-547C-F916-9E3965634E19}"/>
          </ac:spMkLst>
        </pc:spChg>
        <pc:spChg chg="del">
          <ac:chgData name="Georgette Enthofen" userId="1141627c-8e20-4276-aab1-44ca470a25d2" providerId="ADAL" clId="{08CEE686-52AB-4B9F-94AF-47A2E1B27CA6}" dt="2023-08-29T10:33:41.092" v="480"/>
          <ac:spMkLst>
            <pc:docMk/>
            <pc:sldMk cId="3251356125" sldId="261"/>
            <ac:spMk id="3" creationId="{E48E6054-B913-D36B-A4A8-673749B395FE}"/>
          </ac:spMkLst>
        </pc:spChg>
        <pc:spChg chg="add del mod">
          <ac:chgData name="Georgette Enthofen" userId="1141627c-8e20-4276-aab1-44ca470a25d2" providerId="ADAL" clId="{08CEE686-52AB-4B9F-94AF-47A2E1B27CA6}" dt="2023-08-29T10:34:40.833" v="488"/>
          <ac:spMkLst>
            <pc:docMk/>
            <pc:sldMk cId="3251356125" sldId="261"/>
            <ac:spMk id="4" creationId="{6557093F-55CF-F18D-087E-CF244091780E}"/>
          </ac:spMkLst>
        </pc:spChg>
        <pc:spChg chg="add">
          <ac:chgData name="Georgette Enthofen" userId="1141627c-8e20-4276-aab1-44ca470a25d2" providerId="ADAL" clId="{08CEE686-52AB-4B9F-94AF-47A2E1B27CA6}" dt="2023-08-29T10:34:45.152" v="489" actId="26606"/>
          <ac:spMkLst>
            <pc:docMk/>
            <pc:sldMk cId="3251356125" sldId="261"/>
            <ac:spMk id="1033" creationId="{C93D702E-F4E0-47FC-A74C-ECD9647A81AA}"/>
          </ac:spMkLst>
        </pc:spChg>
        <pc:picChg chg="add del mod">
          <ac:chgData name="Georgette Enthofen" userId="1141627c-8e20-4276-aab1-44ca470a25d2" providerId="ADAL" clId="{08CEE686-52AB-4B9F-94AF-47A2E1B27CA6}" dt="2023-08-29T10:34:38.198" v="487" actId="478"/>
          <ac:picMkLst>
            <pc:docMk/>
            <pc:sldMk cId="3251356125" sldId="261"/>
            <ac:picMk id="1026" creationId="{BA8DB4F3-C950-C65F-8F4D-CA398813C3C7}"/>
          </ac:picMkLst>
        </pc:picChg>
        <pc:picChg chg="add mod">
          <ac:chgData name="Georgette Enthofen" userId="1141627c-8e20-4276-aab1-44ca470a25d2" providerId="ADAL" clId="{08CEE686-52AB-4B9F-94AF-47A2E1B27CA6}" dt="2023-08-29T10:44:55.565" v="512" actId="1076"/>
          <ac:picMkLst>
            <pc:docMk/>
            <pc:sldMk cId="3251356125" sldId="261"/>
            <ac:picMk id="1028" creationId="{F50244D2-E8D0-43BB-3F47-932862B5E937}"/>
          </ac:picMkLst>
        </pc:picChg>
      </pc:sldChg>
      <pc:sldChg chg="addSp delSp modSp new mod setBg">
        <pc:chgData name="Georgette Enthofen" userId="1141627c-8e20-4276-aab1-44ca470a25d2" providerId="ADAL" clId="{08CEE686-52AB-4B9F-94AF-47A2E1B27CA6}" dt="2023-08-29T11:21:25.683" v="1062" actId="26606"/>
        <pc:sldMkLst>
          <pc:docMk/>
          <pc:sldMk cId="2684289776" sldId="262"/>
        </pc:sldMkLst>
        <pc:spChg chg="mod ord">
          <ac:chgData name="Georgette Enthofen" userId="1141627c-8e20-4276-aab1-44ca470a25d2" providerId="ADAL" clId="{08CEE686-52AB-4B9F-94AF-47A2E1B27CA6}" dt="2023-08-29T11:21:25.683" v="1062" actId="26606"/>
          <ac:spMkLst>
            <pc:docMk/>
            <pc:sldMk cId="2684289776" sldId="262"/>
            <ac:spMk id="2" creationId="{F211BC30-F9BA-7D83-3271-8710B34C02AF}"/>
          </ac:spMkLst>
        </pc:spChg>
        <pc:spChg chg="del mod">
          <ac:chgData name="Georgette Enthofen" userId="1141627c-8e20-4276-aab1-44ca470a25d2" providerId="ADAL" clId="{08CEE686-52AB-4B9F-94AF-47A2E1B27CA6}" dt="2023-08-29T11:21:14.587" v="1061"/>
          <ac:spMkLst>
            <pc:docMk/>
            <pc:sldMk cId="2684289776" sldId="262"/>
            <ac:spMk id="3" creationId="{DE823E6E-B379-284F-2E2D-725A6DCBBEE8}"/>
          </ac:spMkLst>
        </pc:spChg>
        <pc:spChg chg="add">
          <ac:chgData name="Georgette Enthofen" userId="1141627c-8e20-4276-aab1-44ca470a25d2" providerId="ADAL" clId="{08CEE686-52AB-4B9F-94AF-47A2E1B27CA6}" dt="2023-08-29T11:21:25.683" v="1062" actId="26606"/>
          <ac:spMkLst>
            <pc:docMk/>
            <pc:sldMk cId="2684289776" sldId="262"/>
            <ac:spMk id="9" creationId="{EEEC35D5-F042-0AFF-D426-EDED9AAE1FFE}"/>
          </ac:spMkLst>
        </pc:spChg>
        <pc:spChg chg="add">
          <ac:chgData name="Georgette Enthofen" userId="1141627c-8e20-4276-aab1-44ca470a25d2" providerId="ADAL" clId="{08CEE686-52AB-4B9F-94AF-47A2E1B27CA6}" dt="2023-08-29T11:21:25.683" v="1062" actId="26606"/>
          <ac:spMkLst>
            <pc:docMk/>
            <pc:sldMk cId="2684289776" sldId="262"/>
            <ac:spMk id="12" creationId="{04812C46-200A-4DEB-A05E-3ED6C68C2387}"/>
          </ac:spMkLst>
        </pc:spChg>
        <pc:spChg chg="add">
          <ac:chgData name="Georgette Enthofen" userId="1141627c-8e20-4276-aab1-44ca470a25d2" providerId="ADAL" clId="{08CEE686-52AB-4B9F-94AF-47A2E1B27CA6}" dt="2023-08-29T11:21:25.683" v="1062" actId="26606"/>
          <ac:spMkLst>
            <pc:docMk/>
            <pc:sldMk cId="2684289776" sldId="262"/>
            <ac:spMk id="14" creationId="{D1EA859B-E555-4109-94F3-6700E046E008}"/>
          </ac:spMkLst>
        </pc:spChg>
        <pc:picChg chg="add mod">
          <ac:chgData name="Georgette Enthofen" userId="1141627c-8e20-4276-aab1-44ca470a25d2" providerId="ADAL" clId="{08CEE686-52AB-4B9F-94AF-47A2E1B27CA6}" dt="2023-08-29T11:21:25.683" v="1062" actId="26606"/>
          <ac:picMkLst>
            <pc:docMk/>
            <pc:sldMk cId="2684289776" sldId="262"/>
            <ac:picMk id="5" creationId="{AD51BD6E-1BC0-DAF7-E39C-140CED4CABBE}"/>
          </ac:picMkLst>
        </pc:picChg>
      </pc:sldChg>
      <pc:sldChg chg="modSp new del mod">
        <pc:chgData name="Georgette Enthofen" userId="1141627c-8e20-4276-aab1-44ca470a25d2" providerId="ADAL" clId="{08CEE686-52AB-4B9F-94AF-47A2E1B27CA6}" dt="2023-08-29T11:21:35.384" v="1063" actId="2696"/>
        <pc:sldMkLst>
          <pc:docMk/>
          <pc:sldMk cId="316343403" sldId="263"/>
        </pc:sldMkLst>
        <pc:spChg chg="mod">
          <ac:chgData name="Georgette Enthofen" userId="1141627c-8e20-4276-aab1-44ca470a25d2" providerId="ADAL" clId="{08CEE686-52AB-4B9F-94AF-47A2E1B27CA6}" dt="2023-08-29T10:45:31.653" v="545" actId="20577"/>
          <ac:spMkLst>
            <pc:docMk/>
            <pc:sldMk cId="316343403" sldId="263"/>
            <ac:spMk id="2" creationId="{F755ED00-0081-7A0C-489C-A272023FCC0B}"/>
          </ac:spMkLst>
        </pc:spChg>
        <pc:spChg chg="mod">
          <ac:chgData name="Georgette Enthofen" userId="1141627c-8e20-4276-aab1-44ca470a25d2" providerId="ADAL" clId="{08CEE686-52AB-4B9F-94AF-47A2E1B27CA6}" dt="2023-08-29T10:46:08.124" v="546"/>
          <ac:spMkLst>
            <pc:docMk/>
            <pc:sldMk cId="316343403" sldId="263"/>
            <ac:spMk id="3" creationId="{DC6B0EAA-888A-FF9C-F322-902CA08F55DA}"/>
          </ac:spMkLst>
        </pc:spChg>
      </pc:sldChg>
      <pc:sldChg chg="addSp delSp modSp new mod setBg">
        <pc:chgData name="Georgette Enthofen" userId="1141627c-8e20-4276-aab1-44ca470a25d2" providerId="ADAL" clId="{08CEE686-52AB-4B9F-94AF-47A2E1B27CA6}" dt="2023-08-29T10:57:19.501" v="621" actId="1076"/>
        <pc:sldMkLst>
          <pc:docMk/>
          <pc:sldMk cId="72631066" sldId="264"/>
        </pc:sldMkLst>
        <pc:spChg chg="mod">
          <ac:chgData name="Georgette Enthofen" userId="1141627c-8e20-4276-aab1-44ca470a25d2" providerId="ADAL" clId="{08CEE686-52AB-4B9F-94AF-47A2E1B27CA6}" dt="2023-08-29T10:56:56.463" v="618" actId="20577"/>
          <ac:spMkLst>
            <pc:docMk/>
            <pc:sldMk cId="72631066" sldId="264"/>
            <ac:spMk id="2" creationId="{49F1343E-BA6F-C0F7-7CEA-65E5C0C45095}"/>
          </ac:spMkLst>
        </pc:spChg>
        <pc:spChg chg="del">
          <ac:chgData name="Georgette Enthofen" userId="1141627c-8e20-4276-aab1-44ca470a25d2" providerId="ADAL" clId="{08CEE686-52AB-4B9F-94AF-47A2E1B27CA6}" dt="2023-08-29T10:48:14.279" v="555"/>
          <ac:spMkLst>
            <pc:docMk/>
            <pc:sldMk cId="72631066" sldId="264"/>
            <ac:spMk id="3" creationId="{1C190695-221D-3529-5FD6-3B8E2A21CEE1}"/>
          </ac:spMkLst>
        </pc:spChg>
        <pc:spChg chg="add del">
          <ac:chgData name="Georgette Enthofen" userId="1141627c-8e20-4276-aab1-44ca470a25d2" providerId="ADAL" clId="{08CEE686-52AB-4B9F-94AF-47A2E1B27CA6}" dt="2023-08-29T10:51:44.245" v="560" actId="22"/>
          <ac:spMkLst>
            <pc:docMk/>
            <pc:sldMk cId="72631066" sldId="264"/>
            <ac:spMk id="5" creationId="{A1503384-C113-9AE9-FEBC-A6CCA7D0CE46}"/>
          </ac:spMkLst>
        </pc:spChg>
        <pc:spChg chg="add">
          <ac:chgData name="Georgette Enthofen" userId="1141627c-8e20-4276-aab1-44ca470a25d2" providerId="ADAL" clId="{08CEE686-52AB-4B9F-94AF-47A2E1B27CA6}" dt="2023-08-29T10:55:10.236" v="580" actId="26606"/>
          <ac:spMkLst>
            <pc:docMk/>
            <pc:sldMk cId="72631066" sldId="264"/>
            <ac:spMk id="3082" creationId="{72018E1B-E0B9-4440-AFF3-4112E50A2763}"/>
          </ac:spMkLst>
        </pc:spChg>
        <pc:spChg chg="add del">
          <ac:chgData name="Georgette Enthofen" userId="1141627c-8e20-4276-aab1-44ca470a25d2" providerId="ADAL" clId="{08CEE686-52AB-4B9F-94AF-47A2E1B27CA6}" dt="2023-08-29T10:53:34.267" v="569" actId="26606"/>
          <ac:spMkLst>
            <pc:docMk/>
            <pc:sldMk cId="72631066" sldId="264"/>
            <ac:spMk id="3083" creationId="{489B7BFD-8F45-4093-AD9C-91B15B0503D9}"/>
          </ac:spMkLst>
        </pc:spChg>
        <pc:spChg chg="add del">
          <ac:chgData name="Georgette Enthofen" userId="1141627c-8e20-4276-aab1-44ca470a25d2" providerId="ADAL" clId="{08CEE686-52AB-4B9F-94AF-47A2E1B27CA6}" dt="2023-08-29T10:53:34.267" v="569" actId="26606"/>
          <ac:spMkLst>
            <pc:docMk/>
            <pc:sldMk cId="72631066" sldId="264"/>
            <ac:spMk id="3085" creationId="{D9DFE8A5-DCEC-4A43-B613-D62AC8C5734F}"/>
          </ac:spMkLst>
        </pc:spChg>
        <pc:spChg chg="add del">
          <ac:chgData name="Georgette Enthofen" userId="1141627c-8e20-4276-aab1-44ca470a25d2" providerId="ADAL" clId="{08CEE686-52AB-4B9F-94AF-47A2E1B27CA6}" dt="2023-08-29T10:53:34.267" v="569" actId="26606"/>
          <ac:spMkLst>
            <pc:docMk/>
            <pc:sldMk cId="72631066" sldId="264"/>
            <ac:spMk id="3087" creationId="{28169967-F1A4-4EE8-A07F-DD064C05A974}"/>
          </ac:spMkLst>
        </pc:spChg>
        <pc:spChg chg="add del">
          <ac:chgData name="Georgette Enthofen" userId="1141627c-8e20-4276-aab1-44ca470a25d2" providerId="ADAL" clId="{08CEE686-52AB-4B9F-94AF-47A2E1B27CA6}" dt="2023-08-29T10:53:34.267" v="569" actId="26606"/>
          <ac:spMkLst>
            <pc:docMk/>
            <pc:sldMk cId="72631066" sldId="264"/>
            <ac:spMk id="3089" creationId="{26B7664A-BE61-4A65-B937-A31E08B8B9AD}"/>
          </ac:spMkLst>
        </pc:spChg>
        <pc:spChg chg="add del">
          <ac:chgData name="Georgette Enthofen" userId="1141627c-8e20-4276-aab1-44ca470a25d2" providerId="ADAL" clId="{08CEE686-52AB-4B9F-94AF-47A2E1B27CA6}" dt="2023-08-29T10:53:34.267" v="569" actId="26606"/>
          <ac:spMkLst>
            <pc:docMk/>
            <pc:sldMk cId="72631066" sldId="264"/>
            <ac:spMk id="3091" creationId="{279CAF82-0ECF-42BE-8F37-F71941E5D410}"/>
          </ac:spMkLst>
        </pc:spChg>
        <pc:spChg chg="add del">
          <ac:chgData name="Georgette Enthofen" userId="1141627c-8e20-4276-aab1-44ca470a25d2" providerId="ADAL" clId="{08CEE686-52AB-4B9F-94AF-47A2E1B27CA6}" dt="2023-08-29T10:53:34.267" v="569" actId="26606"/>
          <ac:spMkLst>
            <pc:docMk/>
            <pc:sldMk cId="72631066" sldId="264"/>
            <ac:spMk id="3093" creationId="{CD08DEF0-DEFD-4BD6-BCF3-12E1C32E7B8B}"/>
          </ac:spMkLst>
        </pc:spChg>
        <pc:spChg chg="add del">
          <ac:chgData name="Georgette Enthofen" userId="1141627c-8e20-4276-aab1-44ca470a25d2" providerId="ADAL" clId="{08CEE686-52AB-4B9F-94AF-47A2E1B27CA6}" dt="2023-08-29T10:53:34.267" v="569" actId="26606"/>
          <ac:spMkLst>
            <pc:docMk/>
            <pc:sldMk cId="72631066" sldId="264"/>
            <ac:spMk id="3102" creationId="{033BC44A-0661-43B4-9C14-FD5963C226AE}"/>
          </ac:spMkLst>
        </pc:spChg>
        <pc:spChg chg="add del">
          <ac:chgData name="Georgette Enthofen" userId="1141627c-8e20-4276-aab1-44ca470a25d2" providerId="ADAL" clId="{08CEE686-52AB-4B9F-94AF-47A2E1B27CA6}" dt="2023-08-29T10:53:34.267" v="569" actId="26606"/>
          <ac:spMkLst>
            <pc:docMk/>
            <pc:sldMk cId="72631066" sldId="264"/>
            <ac:spMk id="3104" creationId="{AFD0A328-1739-4303-94E8-A87D5F4D05C0}"/>
          </ac:spMkLst>
        </pc:spChg>
        <pc:grpChg chg="add del">
          <ac:chgData name="Georgette Enthofen" userId="1141627c-8e20-4276-aab1-44ca470a25d2" providerId="ADAL" clId="{08CEE686-52AB-4B9F-94AF-47A2E1B27CA6}" dt="2023-08-29T10:53:34.267" v="569" actId="26606"/>
          <ac:grpSpMkLst>
            <pc:docMk/>
            <pc:sldMk cId="72631066" sldId="264"/>
            <ac:grpSpMk id="3095" creationId="{FB9739EB-7F66-433D-841F-AB3CD18700B7}"/>
          </ac:grpSpMkLst>
        </pc:grpChg>
        <pc:picChg chg="add mod">
          <ac:chgData name="Georgette Enthofen" userId="1141627c-8e20-4276-aab1-44ca470a25d2" providerId="ADAL" clId="{08CEE686-52AB-4B9F-94AF-47A2E1B27CA6}" dt="2023-08-29T10:56:06.609" v="592" actId="1076"/>
          <ac:picMkLst>
            <pc:docMk/>
            <pc:sldMk cId="72631066" sldId="264"/>
            <ac:picMk id="6" creationId="{8BD747E5-0C18-B98E-0F21-2C458852FE3E}"/>
          </ac:picMkLst>
        </pc:picChg>
        <pc:picChg chg="add mod">
          <ac:chgData name="Georgette Enthofen" userId="1141627c-8e20-4276-aab1-44ca470a25d2" providerId="ADAL" clId="{08CEE686-52AB-4B9F-94AF-47A2E1B27CA6}" dt="2023-08-29T10:57:14.713" v="620" actId="1076"/>
          <ac:picMkLst>
            <pc:docMk/>
            <pc:sldMk cId="72631066" sldId="264"/>
            <ac:picMk id="7" creationId="{80C69D94-A047-BBB7-6B8F-1935F86167AD}"/>
          </ac:picMkLst>
        </pc:picChg>
        <pc:picChg chg="add mod ord">
          <ac:chgData name="Georgette Enthofen" userId="1141627c-8e20-4276-aab1-44ca470a25d2" providerId="ADAL" clId="{08CEE686-52AB-4B9F-94AF-47A2E1B27CA6}" dt="2023-08-29T10:57:03.078" v="619" actId="1076"/>
          <ac:picMkLst>
            <pc:docMk/>
            <pc:sldMk cId="72631066" sldId="264"/>
            <ac:picMk id="3074" creationId="{4359F038-72F2-A0AC-A89A-68A0DD749418}"/>
          </ac:picMkLst>
        </pc:picChg>
        <pc:picChg chg="add mod ord">
          <ac:chgData name="Georgette Enthofen" userId="1141627c-8e20-4276-aab1-44ca470a25d2" providerId="ADAL" clId="{08CEE686-52AB-4B9F-94AF-47A2E1B27CA6}" dt="2023-08-29T10:55:33.340" v="589" actId="1076"/>
          <ac:picMkLst>
            <pc:docMk/>
            <pc:sldMk cId="72631066" sldId="264"/>
            <ac:picMk id="3076" creationId="{D22AE3CE-E000-C869-F011-7FBA9C76EE5F}"/>
          </ac:picMkLst>
        </pc:picChg>
        <pc:picChg chg="add mod">
          <ac:chgData name="Georgette Enthofen" userId="1141627c-8e20-4276-aab1-44ca470a25d2" providerId="ADAL" clId="{08CEE686-52AB-4B9F-94AF-47A2E1B27CA6}" dt="2023-08-29T10:55:31.663" v="588" actId="1076"/>
          <ac:picMkLst>
            <pc:docMk/>
            <pc:sldMk cId="72631066" sldId="264"/>
            <ac:picMk id="3078" creationId="{88920390-5CF6-4C6B-FD37-A25BD44B9B43}"/>
          </ac:picMkLst>
        </pc:picChg>
        <pc:picChg chg="add mod">
          <ac:chgData name="Georgette Enthofen" userId="1141627c-8e20-4276-aab1-44ca470a25d2" providerId="ADAL" clId="{08CEE686-52AB-4B9F-94AF-47A2E1B27CA6}" dt="2023-08-29T10:57:19.501" v="621" actId="1076"/>
          <ac:picMkLst>
            <pc:docMk/>
            <pc:sldMk cId="72631066" sldId="264"/>
            <ac:picMk id="3080" creationId="{DEEE2632-4C01-DA75-405F-F0370B636D97}"/>
          </ac:picMkLst>
        </pc:picChg>
      </pc:sldChg>
      <pc:sldChg chg="addSp delSp modSp new mod setBg">
        <pc:chgData name="Georgette Enthofen" userId="1141627c-8e20-4276-aab1-44ca470a25d2" providerId="ADAL" clId="{08CEE686-52AB-4B9F-94AF-47A2E1B27CA6}" dt="2023-08-29T11:01:11.295" v="661" actId="26606"/>
        <pc:sldMkLst>
          <pc:docMk/>
          <pc:sldMk cId="1732493786" sldId="265"/>
        </pc:sldMkLst>
        <pc:spChg chg="mod">
          <ac:chgData name="Georgette Enthofen" userId="1141627c-8e20-4276-aab1-44ca470a25d2" providerId="ADAL" clId="{08CEE686-52AB-4B9F-94AF-47A2E1B27CA6}" dt="2023-08-29T11:01:11.295" v="661" actId="26606"/>
          <ac:spMkLst>
            <pc:docMk/>
            <pc:sldMk cId="1732493786" sldId="265"/>
            <ac:spMk id="2" creationId="{8B9F8C7F-E009-E2DA-32EF-75DBB3F7DC49}"/>
          </ac:spMkLst>
        </pc:spChg>
        <pc:spChg chg="del">
          <ac:chgData name="Georgette Enthofen" userId="1141627c-8e20-4276-aab1-44ca470a25d2" providerId="ADAL" clId="{08CEE686-52AB-4B9F-94AF-47A2E1B27CA6}" dt="2023-08-29T10:58:58.244" v="654"/>
          <ac:spMkLst>
            <pc:docMk/>
            <pc:sldMk cId="1732493786" sldId="265"/>
            <ac:spMk id="3" creationId="{BCEF7BB6-7213-7511-4C7F-85CEA58079D7}"/>
          </ac:spMkLst>
        </pc:spChg>
        <pc:spChg chg="add">
          <ac:chgData name="Georgette Enthofen" userId="1141627c-8e20-4276-aab1-44ca470a25d2" providerId="ADAL" clId="{08CEE686-52AB-4B9F-94AF-47A2E1B27CA6}" dt="2023-08-29T11:01:11.295" v="661" actId="26606"/>
          <ac:spMkLst>
            <pc:docMk/>
            <pc:sldMk cId="1732493786" sldId="265"/>
            <ac:spMk id="4105" creationId="{022BDE4A-8A20-4A69-9C5A-581C82036A4D}"/>
          </ac:spMkLst>
        </pc:spChg>
        <pc:picChg chg="add mod">
          <ac:chgData name="Georgette Enthofen" userId="1141627c-8e20-4276-aab1-44ca470a25d2" providerId="ADAL" clId="{08CEE686-52AB-4B9F-94AF-47A2E1B27CA6}" dt="2023-08-29T11:01:11.295" v="661" actId="26606"/>
          <ac:picMkLst>
            <pc:docMk/>
            <pc:sldMk cId="1732493786" sldId="265"/>
            <ac:picMk id="4098" creationId="{AC3D44CE-CA5F-EA08-54BB-AD5FF0206A4B}"/>
          </ac:picMkLst>
        </pc:picChg>
        <pc:picChg chg="add mod">
          <ac:chgData name="Georgette Enthofen" userId="1141627c-8e20-4276-aab1-44ca470a25d2" providerId="ADAL" clId="{08CEE686-52AB-4B9F-94AF-47A2E1B27CA6}" dt="2023-08-29T11:01:11.295" v="661" actId="26606"/>
          <ac:picMkLst>
            <pc:docMk/>
            <pc:sldMk cId="1732493786" sldId="265"/>
            <ac:picMk id="4100" creationId="{7BE5525A-A9B9-8140-84F3-79268FB08FA0}"/>
          </ac:picMkLst>
        </pc:picChg>
      </pc:sldChg>
      <pc:sldChg chg="addSp delSp modSp new mod setBg addAnim delAnim">
        <pc:chgData name="Georgette Enthofen" userId="1141627c-8e20-4276-aab1-44ca470a25d2" providerId="ADAL" clId="{08CEE686-52AB-4B9F-94AF-47A2E1B27CA6}" dt="2023-08-29T11:10:04.575" v="842" actId="113"/>
        <pc:sldMkLst>
          <pc:docMk/>
          <pc:sldMk cId="637354206" sldId="266"/>
        </pc:sldMkLst>
        <pc:spChg chg="mod">
          <ac:chgData name="Georgette Enthofen" userId="1141627c-8e20-4276-aab1-44ca470a25d2" providerId="ADAL" clId="{08CEE686-52AB-4B9F-94AF-47A2E1B27CA6}" dt="2023-08-29T11:10:04.575" v="842" actId="113"/>
          <ac:spMkLst>
            <pc:docMk/>
            <pc:sldMk cId="637354206" sldId="266"/>
            <ac:spMk id="2" creationId="{DCA916E4-1EC3-8294-3B58-36BE50EFFC9E}"/>
          </ac:spMkLst>
        </pc:spChg>
        <pc:spChg chg="del">
          <ac:chgData name="Georgette Enthofen" userId="1141627c-8e20-4276-aab1-44ca470a25d2" providerId="ADAL" clId="{08CEE686-52AB-4B9F-94AF-47A2E1B27CA6}" dt="2023-08-29T11:04:44.655" v="680"/>
          <ac:spMkLst>
            <pc:docMk/>
            <pc:sldMk cId="637354206" sldId="266"/>
            <ac:spMk id="3" creationId="{BE000549-7C3C-73CE-F98F-118EDD28B0DC}"/>
          </ac:spMkLst>
        </pc:spChg>
        <pc:spChg chg="add del mod">
          <ac:chgData name="Georgette Enthofen" userId="1141627c-8e20-4276-aab1-44ca470a25d2" providerId="ADAL" clId="{08CEE686-52AB-4B9F-94AF-47A2E1B27CA6}" dt="2023-08-29T11:07:00.433" v="687"/>
          <ac:spMkLst>
            <pc:docMk/>
            <pc:sldMk cId="637354206" sldId="266"/>
            <ac:spMk id="4" creationId="{8AA01463-D418-D30E-535F-479A0D0A9A6F}"/>
          </ac:spMkLst>
        </pc:spChg>
        <pc:spChg chg="add mod">
          <ac:chgData name="Georgette Enthofen" userId="1141627c-8e20-4276-aab1-44ca470a25d2" providerId="ADAL" clId="{08CEE686-52AB-4B9F-94AF-47A2E1B27CA6}" dt="2023-08-29T11:09:50.915" v="841" actId="5793"/>
          <ac:spMkLst>
            <pc:docMk/>
            <pc:sldMk cId="637354206" sldId="266"/>
            <ac:spMk id="5" creationId="{6DC8B28D-D65A-1EF6-005B-E99B43C342F0}"/>
          </ac:spMkLst>
        </pc:spChg>
        <pc:spChg chg="add del">
          <ac:chgData name="Georgette Enthofen" userId="1141627c-8e20-4276-aab1-44ca470a25d2" providerId="ADAL" clId="{08CEE686-52AB-4B9F-94AF-47A2E1B27CA6}" dt="2023-08-29T11:09:31.048" v="835" actId="26606"/>
          <ac:spMkLst>
            <pc:docMk/>
            <pc:sldMk cId="637354206" sldId="266"/>
            <ac:spMk id="5127" creationId="{C3896A03-3945-419A-B66B-4EE266EDD152}"/>
          </ac:spMkLst>
        </pc:spChg>
        <pc:spChg chg="add del">
          <ac:chgData name="Georgette Enthofen" userId="1141627c-8e20-4276-aab1-44ca470a25d2" providerId="ADAL" clId="{08CEE686-52AB-4B9F-94AF-47A2E1B27CA6}" dt="2023-08-29T11:09:31.048" v="835" actId="26606"/>
          <ac:spMkLst>
            <pc:docMk/>
            <pc:sldMk cId="637354206" sldId="266"/>
            <ac:spMk id="5129" creationId="{B34F5AD2-EDBD-4BBD-A55C-EAFFD0C7097A}"/>
          </ac:spMkLst>
        </pc:spChg>
        <pc:spChg chg="add del">
          <ac:chgData name="Georgette Enthofen" userId="1141627c-8e20-4276-aab1-44ca470a25d2" providerId="ADAL" clId="{08CEE686-52AB-4B9F-94AF-47A2E1B27CA6}" dt="2023-08-29T11:09:31.048" v="835" actId="26606"/>
          <ac:spMkLst>
            <pc:docMk/>
            <pc:sldMk cId="637354206" sldId="266"/>
            <ac:spMk id="5131" creationId="{450D3AD2-FA80-415F-A9CE-54D884561CD7}"/>
          </ac:spMkLst>
        </pc:spChg>
        <pc:spChg chg="add del">
          <ac:chgData name="Georgette Enthofen" userId="1141627c-8e20-4276-aab1-44ca470a25d2" providerId="ADAL" clId="{08CEE686-52AB-4B9F-94AF-47A2E1B27CA6}" dt="2023-08-29T11:09:33.831" v="837" actId="26606"/>
          <ac:spMkLst>
            <pc:docMk/>
            <pc:sldMk cId="637354206" sldId="266"/>
            <ac:spMk id="5133" creationId="{9427AF5F-9A0E-42B7-A252-FD64C9885F9C}"/>
          </ac:spMkLst>
        </pc:spChg>
        <pc:spChg chg="add del">
          <ac:chgData name="Georgette Enthofen" userId="1141627c-8e20-4276-aab1-44ca470a25d2" providerId="ADAL" clId="{08CEE686-52AB-4B9F-94AF-47A2E1B27CA6}" dt="2023-08-29T11:09:48.297" v="840" actId="26606"/>
          <ac:spMkLst>
            <pc:docMk/>
            <pc:sldMk cId="637354206" sldId="266"/>
            <ac:spMk id="5135" creationId="{FE1EC756-41E9-4FD6-AD48-EF46A28137B7}"/>
          </ac:spMkLst>
        </pc:spChg>
        <pc:spChg chg="add del">
          <ac:chgData name="Georgette Enthofen" userId="1141627c-8e20-4276-aab1-44ca470a25d2" providerId="ADAL" clId="{08CEE686-52AB-4B9F-94AF-47A2E1B27CA6}" dt="2023-08-29T11:09:48.297" v="840" actId="26606"/>
          <ac:spMkLst>
            <pc:docMk/>
            <pc:sldMk cId="637354206" sldId="266"/>
            <ac:spMk id="5136" creationId="{E66F6371-9EA5-9354-29DC-1D07B921F79C}"/>
          </ac:spMkLst>
        </pc:spChg>
        <pc:grpChg chg="add">
          <ac:chgData name="Georgette Enthofen" userId="1141627c-8e20-4276-aab1-44ca470a25d2" providerId="ADAL" clId="{08CEE686-52AB-4B9F-94AF-47A2E1B27CA6}" dt="2023-08-29T11:09:48.297" v="840" actId="26606"/>
          <ac:grpSpMkLst>
            <pc:docMk/>
            <pc:sldMk cId="637354206" sldId="266"/>
            <ac:grpSpMk id="5141" creationId="{3AFCAD34-1AFC-BC1A-F6B2-C34C63912EAB}"/>
          </ac:grpSpMkLst>
        </pc:grpChg>
        <pc:picChg chg="add mod ord">
          <ac:chgData name="Georgette Enthofen" userId="1141627c-8e20-4276-aab1-44ca470a25d2" providerId="ADAL" clId="{08CEE686-52AB-4B9F-94AF-47A2E1B27CA6}" dt="2023-08-29T11:09:48.297" v="840" actId="26606"/>
          <ac:picMkLst>
            <pc:docMk/>
            <pc:sldMk cId="637354206" sldId="266"/>
            <ac:picMk id="5122" creationId="{2133CA1A-F5F1-0D03-81DC-74AB9588137E}"/>
          </ac:picMkLst>
        </pc:picChg>
      </pc:sldChg>
      <pc:sldChg chg="addSp delSp modSp new mod setBg addAnim">
        <pc:chgData name="Georgette Enthofen" userId="1141627c-8e20-4276-aab1-44ca470a25d2" providerId="ADAL" clId="{08CEE686-52AB-4B9F-94AF-47A2E1B27CA6}" dt="2023-08-29T11:12:10.459" v="880"/>
        <pc:sldMkLst>
          <pc:docMk/>
          <pc:sldMk cId="2627269587" sldId="267"/>
        </pc:sldMkLst>
        <pc:spChg chg="mod">
          <ac:chgData name="Georgette Enthofen" userId="1141627c-8e20-4276-aab1-44ca470a25d2" providerId="ADAL" clId="{08CEE686-52AB-4B9F-94AF-47A2E1B27CA6}" dt="2023-08-29T11:12:10.459" v="879" actId="26606"/>
          <ac:spMkLst>
            <pc:docMk/>
            <pc:sldMk cId="2627269587" sldId="267"/>
            <ac:spMk id="2" creationId="{A76F1C3A-376F-557E-DC25-8C2F20C7AC95}"/>
          </ac:spMkLst>
        </pc:spChg>
        <pc:spChg chg="del">
          <ac:chgData name="Georgette Enthofen" userId="1141627c-8e20-4276-aab1-44ca470a25d2" providerId="ADAL" clId="{08CEE686-52AB-4B9F-94AF-47A2E1B27CA6}" dt="2023-08-29T11:11:39.529" v="876"/>
          <ac:spMkLst>
            <pc:docMk/>
            <pc:sldMk cId="2627269587" sldId="267"/>
            <ac:spMk id="3" creationId="{6A3225EC-C716-9A86-66DC-6D1CBFFA4445}"/>
          </ac:spMkLst>
        </pc:spChg>
        <pc:spChg chg="add mod">
          <ac:chgData name="Georgette Enthofen" userId="1141627c-8e20-4276-aab1-44ca470a25d2" providerId="ADAL" clId="{08CEE686-52AB-4B9F-94AF-47A2E1B27CA6}" dt="2023-08-29T11:12:10.459" v="879" actId="26606"/>
          <ac:spMkLst>
            <pc:docMk/>
            <pc:sldMk cId="2627269587" sldId="267"/>
            <ac:spMk id="5" creationId="{38B8A188-6242-77AB-C629-CAE1213B7D2F}"/>
          </ac:spMkLst>
        </pc:spChg>
        <pc:spChg chg="add">
          <ac:chgData name="Georgette Enthofen" userId="1141627c-8e20-4276-aab1-44ca470a25d2" providerId="ADAL" clId="{08CEE686-52AB-4B9F-94AF-47A2E1B27CA6}" dt="2023-08-29T11:12:10.459" v="879" actId="26606"/>
          <ac:spMkLst>
            <pc:docMk/>
            <pc:sldMk cId="2627269587" sldId="267"/>
            <ac:spMk id="6151" creationId="{D009D6D5-DAC2-4A8B-A17A-E206B9012D09}"/>
          </ac:spMkLst>
        </pc:spChg>
        <pc:picChg chg="add mod ord">
          <ac:chgData name="Georgette Enthofen" userId="1141627c-8e20-4276-aab1-44ca470a25d2" providerId="ADAL" clId="{08CEE686-52AB-4B9F-94AF-47A2E1B27CA6}" dt="2023-08-29T11:12:10.459" v="879" actId="26606"/>
          <ac:picMkLst>
            <pc:docMk/>
            <pc:sldMk cId="2627269587" sldId="267"/>
            <ac:picMk id="6146" creationId="{68FEE5D1-3E3D-867A-7848-A32BF6ADA4C3}"/>
          </ac:picMkLst>
        </pc:picChg>
      </pc:sldChg>
      <pc:sldChg chg="addSp delSp modSp new mod setBg">
        <pc:chgData name="Georgette Enthofen" userId="1141627c-8e20-4276-aab1-44ca470a25d2" providerId="ADAL" clId="{08CEE686-52AB-4B9F-94AF-47A2E1B27CA6}" dt="2023-08-29T11:18:40.001" v="1060" actId="5793"/>
        <pc:sldMkLst>
          <pc:docMk/>
          <pc:sldMk cId="88892451" sldId="268"/>
        </pc:sldMkLst>
        <pc:spChg chg="mod">
          <ac:chgData name="Georgette Enthofen" userId="1141627c-8e20-4276-aab1-44ca470a25d2" providerId="ADAL" clId="{08CEE686-52AB-4B9F-94AF-47A2E1B27CA6}" dt="2023-08-29T11:17:56.097" v="1056" actId="26606"/>
          <ac:spMkLst>
            <pc:docMk/>
            <pc:sldMk cId="88892451" sldId="268"/>
            <ac:spMk id="2" creationId="{4E9B6A81-1707-619A-FAC3-5A8C1875A858}"/>
          </ac:spMkLst>
        </pc:spChg>
        <pc:spChg chg="del">
          <ac:chgData name="Georgette Enthofen" userId="1141627c-8e20-4276-aab1-44ca470a25d2" providerId="ADAL" clId="{08CEE686-52AB-4B9F-94AF-47A2E1B27CA6}" dt="2023-08-29T11:14:02.403" v="895"/>
          <ac:spMkLst>
            <pc:docMk/>
            <pc:sldMk cId="88892451" sldId="268"/>
            <ac:spMk id="3" creationId="{BAB95501-D65F-8AEF-F33E-5801ACFE03A5}"/>
          </ac:spMkLst>
        </pc:spChg>
        <pc:spChg chg="add mod">
          <ac:chgData name="Georgette Enthofen" userId="1141627c-8e20-4276-aab1-44ca470a25d2" providerId="ADAL" clId="{08CEE686-52AB-4B9F-94AF-47A2E1B27CA6}" dt="2023-08-29T11:18:40.001" v="1060" actId="5793"/>
          <ac:spMkLst>
            <pc:docMk/>
            <pc:sldMk cId="88892451" sldId="268"/>
            <ac:spMk id="4" creationId="{62DC65CC-9136-676B-AD42-5A70B43ED5AE}"/>
          </ac:spMkLst>
        </pc:spChg>
        <pc:spChg chg="add">
          <ac:chgData name="Georgette Enthofen" userId="1141627c-8e20-4276-aab1-44ca470a25d2" providerId="ADAL" clId="{08CEE686-52AB-4B9F-94AF-47A2E1B27CA6}" dt="2023-08-29T11:17:56.097" v="1056" actId="26606"/>
          <ac:spMkLst>
            <pc:docMk/>
            <pc:sldMk cId="88892451" sldId="268"/>
            <ac:spMk id="7175" creationId="{D009D6D5-DAC2-4A8B-A17A-E206B9012D09}"/>
          </ac:spMkLst>
        </pc:spChg>
        <pc:picChg chg="add mod ord">
          <ac:chgData name="Georgette Enthofen" userId="1141627c-8e20-4276-aab1-44ca470a25d2" providerId="ADAL" clId="{08CEE686-52AB-4B9F-94AF-47A2E1B27CA6}" dt="2023-08-29T11:17:56.097" v="1056" actId="26606"/>
          <ac:picMkLst>
            <pc:docMk/>
            <pc:sldMk cId="88892451" sldId="268"/>
            <ac:picMk id="7170" creationId="{8F4A0A16-1B88-A8BA-5D70-8B32206FCA47}"/>
          </ac:picMkLst>
        </pc:picChg>
      </pc:sldChg>
      <pc:sldChg chg="modSp new mod ord">
        <pc:chgData name="Georgette Enthofen" userId="1141627c-8e20-4276-aab1-44ca470a25d2" providerId="ADAL" clId="{08CEE686-52AB-4B9F-94AF-47A2E1B27CA6}" dt="2023-08-29T11:44:51.905" v="1160"/>
        <pc:sldMkLst>
          <pc:docMk/>
          <pc:sldMk cId="2132205803" sldId="269"/>
        </pc:sldMkLst>
        <pc:spChg chg="mod">
          <ac:chgData name="Georgette Enthofen" userId="1141627c-8e20-4276-aab1-44ca470a25d2" providerId="ADAL" clId="{08CEE686-52AB-4B9F-94AF-47A2E1B27CA6}" dt="2023-08-29T11:30:11.120" v="1106" actId="20577"/>
          <ac:spMkLst>
            <pc:docMk/>
            <pc:sldMk cId="2132205803" sldId="269"/>
            <ac:spMk id="2" creationId="{2E933129-FFE0-CC9C-EC0C-8C1A8D226CC2}"/>
          </ac:spMkLst>
        </pc:spChg>
        <pc:spChg chg="mod">
          <ac:chgData name="Georgette Enthofen" userId="1141627c-8e20-4276-aab1-44ca470a25d2" providerId="ADAL" clId="{08CEE686-52AB-4B9F-94AF-47A2E1B27CA6}" dt="2023-08-29T11:30:35.433" v="1110" actId="5793"/>
          <ac:spMkLst>
            <pc:docMk/>
            <pc:sldMk cId="2132205803" sldId="269"/>
            <ac:spMk id="3" creationId="{9674E86E-3788-2F2D-B6E9-E5A41332AD21}"/>
          </ac:spMkLst>
        </pc:spChg>
      </pc:sldChg>
      <pc:sldChg chg="modSp new mod">
        <pc:chgData name="Georgette Enthofen" userId="1141627c-8e20-4276-aab1-44ca470a25d2" providerId="ADAL" clId="{08CEE686-52AB-4B9F-94AF-47A2E1B27CA6}" dt="2023-08-29T11:45:06.002" v="1182" actId="20577"/>
        <pc:sldMkLst>
          <pc:docMk/>
          <pc:sldMk cId="1317188280" sldId="270"/>
        </pc:sldMkLst>
        <pc:spChg chg="mod">
          <ac:chgData name="Georgette Enthofen" userId="1141627c-8e20-4276-aab1-44ca470a25d2" providerId="ADAL" clId="{08CEE686-52AB-4B9F-94AF-47A2E1B27CA6}" dt="2023-08-29T11:45:06.002" v="1182" actId="20577"/>
          <ac:spMkLst>
            <pc:docMk/>
            <pc:sldMk cId="1317188280" sldId="270"/>
            <ac:spMk id="2" creationId="{5BE638E3-C17E-9325-3F4E-FDFD253B3299}"/>
          </ac:spMkLst>
        </pc:spChg>
        <pc:spChg chg="mod">
          <ac:chgData name="Georgette Enthofen" userId="1141627c-8e20-4276-aab1-44ca470a25d2" providerId="ADAL" clId="{08CEE686-52AB-4B9F-94AF-47A2E1B27CA6}" dt="2023-08-29T11:32:05.272" v="1121" actId="5793"/>
          <ac:spMkLst>
            <pc:docMk/>
            <pc:sldMk cId="1317188280" sldId="270"/>
            <ac:spMk id="3" creationId="{56A8356B-46AA-48B9-549A-39B6BE4541EB}"/>
          </ac:spMkLst>
        </pc:spChg>
      </pc:sldChg>
      <pc:sldChg chg="modSp new mod">
        <pc:chgData name="Georgette Enthofen" userId="1141627c-8e20-4276-aab1-44ca470a25d2" providerId="ADAL" clId="{08CEE686-52AB-4B9F-94AF-47A2E1B27CA6}" dt="2023-08-29T11:44:59.654" v="1172" actId="20577"/>
        <pc:sldMkLst>
          <pc:docMk/>
          <pc:sldMk cId="1218622796" sldId="271"/>
        </pc:sldMkLst>
        <pc:spChg chg="mod">
          <ac:chgData name="Georgette Enthofen" userId="1141627c-8e20-4276-aab1-44ca470a25d2" providerId="ADAL" clId="{08CEE686-52AB-4B9F-94AF-47A2E1B27CA6}" dt="2023-08-29T11:44:59.654" v="1172" actId="20577"/>
          <ac:spMkLst>
            <pc:docMk/>
            <pc:sldMk cId="1218622796" sldId="271"/>
            <ac:spMk id="2" creationId="{1F586B81-EFE8-05FE-001B-F9D0BF2B8FEA}"/>
          </ac:spMkLst>
        </pc:spChg>
        <pc:spChg chg="mod">
          <ac:chgData name="Georgette Enthofen" userId="1141627c-8e20-4276-aab1-44ca470a25d2" providerId="ADAL" clId="{08CEE686-52AB-4B9F-94AF-47A2E1B27CA6}" dt="2023-08-29T11:33:19.666" v="1137" actId="5793"/>
          <ac:spMkLst>
            <pc:docMk/>
            <pc:sldMk cId="1218622796" sldId="271"/>
            <ac:spMk id="3" creationId="{ADB8B39B-5AF9-7A6E-50FD-122DC58F5CEA}"/>
          </ac:spMkLst>
        </pc:spChg>
      </pc:sldChg>
      <pc:sldChg chg="addSp delSp modSp new mod setBg">
        <pc:chgData name="Georgette Enthofen" userId="1141627c-8e20-4276-aab1-44ca470a25d2" providerId="ADAL" clId="{08CEE686-52AB-4B9F-94AF-47A2E1B27CA6}" dt="2023-08-29T11:44:24.728" v="1158" actId="26606"/>
        <pc:sldMkLst>
          <pc:docMk/>
          <pc:sldMk cId="1640835890" sldId="272"/>
        </pc:sldMkLst>
        <pc:spChg chg="mod ord">
          <ac:chgData name="Georgette Enthofen" userId="1141627c-8e20-4276-aab1-44ca470a25d2" providerId="ADAL" clId="{08CEE686-52AB-4B9F-94AF-47A2E1B27CA6}" dt="2023-08-29T11:44:24.728" v="1158" actId="26606"/>
          <ac:spMkLst>
            <pc:docMk/>
            <pc:sldMk cId="1640835890" sldId="272"/>
            <ac:spMk id="2" creationId="{06A8447B-04F4-1D0C-68D5-4889B2CE8300}"/>
          </ac:spMkLst>
        </pc:spChg>
        <pc:spChg chg="del">
          <ac:chgData name="Georgette Enthofen" userId="1141627c-8e20-4276-aab1-44ca470a25d2" providerId="ADAL" clId="{08CEE686-52AB-4B9F-94AF-47A2E1B27CA6}" dt="2023-08-29T11:43:21.826" v="1151"/>
          <ac:spMkLst>
            <pc:docMk/>
            <pc:sldMk cId="1640835890" sldId="272"/>
            <ac:spMk id="3" creationId="{41CE2CC4-3748-1516-8611-5B0FEFC3AC57}"/>
          </ac:spMkLst>
        </pc:spChg>
        <pc:spChg chg="add del">
          <ac:chgData name="Georgette Enthofen" userId="1141627c-8e20-4276-aab1-44ca470a25d2" providerId="ADAL" clId="{08CEE686-52AB-4B9F-94AF-47A2E1B27CA6}" dt="2023-08-29T11:44:24.719" v="1157" actId="26606"/>
          <ac:spMkLst>
            <pc:docMk/>
            <pc:sldMk cId="1640835890" sldId="272"/>
            <ac:spMk id="8198" creationId="{11DE3C9B-382F-53EF-1680-BD84B371A46E}"/>
          </ac:spMkLst>
        </pc:spChg>
        <pc:spChg chg="add del">
          <ac:chgData name="Georgette Enthofen" userId="1141627c-8e20-4276-aab1-44ca470a25d2" providerId="ADAL" clId="{08CEE686-52AB-4B9F-94AF-47A2E1B27CA6}" dt="2023-08-29T11:44:15.140" v="1155" actId="26606"/>
          <ac:spMkLst>
            <pc:docMk/>
            <pc:sldMk cId="1640835890" sldId="272"/>
            <ac:spMk id="8199" creationId="{37C89E4B-3C9F-44B9-8B86-D9E3D112D8EC}"/>
          </ac:spMkLst>
        </pc:spChg>
        <pc:spChg chg="add del">
          <ac:chgData name="Georgette Enthofen" userId="1141627c-8e20-4276-aab1-44ca470a25d2" providerId="ADAL" clId="{08CEE686-52AB-4B9F-94AF-47A2E1B27CA6}" dt="2023-08-29T11:44:24.719" v="1157" actId="26606"/>
          <ac:spMkLst>
            <pc:docMk/>
            <pc:sldMk cId="1640835890" sldId="272"/>
            <ac:spMk id="8205" creationId="{D0300FD3-5AF1-6305-15FA-9078072672E2}"/>
          </ac:spMkLst>
        </pc:spChg>
        <pc:spChg chg="add del">
          <ac:chgData name="Georgette Enthofen" userId="1141627c-8e20-4276-aab1-44ca470a25d2" providerId="ADAL" clId="{08CEE686-52AB-4B9F-94AF-47A2E1B27CA6}" dt="2023-08-29T11:44:24.719" v="1157" actId="26606"/>
          <ac:spMkLst>
            <pc:docMk/>
            <pc:sldMk cId="1640835890" sldId="272"/>
            <ac:spMk id="8206" creationId="{9F7D5CDA-D291-4307-BF55-1381FED29634}"/>
          </ac:spMkLst>
        </pc:spChg>
        <pc:spChg chg="add del">
          <ac:chgData name="Georgette Enthofen" userId="1141627c-8e20-4276-aab1-44ca470a25d2" providerId="ADAL" clId="{08CEE686-52AB-4B9F-94AF-47A2E1B27CA6}" dt="2023-08-29T11:44:24.719" v="1157" actId="26606"/>
          <ac:spMkLst>
            <pc:docMk/>
            <pc:sldMk cId="1640835890" sldId="272"/>
            <ac:spMk id="8207" creationId="{59B296B9-C5A5-4E4F-9B60-C907B5F1466C}"/>
          </ac:spMkLst>
        </pc:spChg>
        <pc:spChg chg="add">
          <ac:chgData name="Georgette Enthofen" userId="1141627c-8e20-4276-aab1-44ca470a25d2" providerId="ADAL" clId="{08CEE686-52AB-4B9F-94AF-47A2E1B27CA6}" dt="2023-08-29T11:44:24.728" v="1158" actId="26606"/>
          <ac:spMkLst>
            <pc:docMk/>
            <pc:sldMk cId="1640835890" sldId="272"/>
            <ac:spMk id="8209" creationId="{37C89E4B-3C9F-44B9-8B86-D9E3D112D8EC}"/>
          </ac:spMkLst>
        </pc:spChg>
        <pc:picChg chg="add mod">
          <ac:chgData name="Georgette Enthofen" userId="1141627c-8e20-4276-aab1-44ca470a25d2" providerId="ADAL" clId="{08CEE686-52AB-4B9F-94AF-47A2E1B27CA6}" dt="2023-08-29T11:44:24.728" v="1158" actId="26606"/>
          <ac:picMkLst>
            <pc:docMk/>
            <pc:sldMk cId="1640835890" sldId="272"/>
            <ac:picMk id="8194" creationId="{1144C498-9C04-B277-F3BC-204FED11F841}"/>
          </ac:picMkLst>
        </pc:picChg>
        <pc:cxnChg chg="add del">
          <ac:chgData name="Georgette Enthofen" userId="1141627c-8e20-4276-aab1-44ca470a25d2" providerId="ADAL" clId="{08CEE686-52AB-4B9F-94AF-47A2E1B27CA6}" dt="2023-08-29T11:44:15.140" v="1155" actId="26606"/>
          <ac:cxnSpMkLst>
            <pc:docMk/>
            <pc:sldMk cId="1640835890" sldId="272"/>
            <ac:cxnSpMk id="8201" creationId="{AA2EAA10-076F-46BD-8F0F-B9A2FB77A85C}"/>
          </ac:cxnSpMkLst>
        </pc:cxnChg>
        <pc:cxnChg chg="add del">
          <ac:chgData name="Georgette Enthofen" userId="1141627c-8e20-4276-aab1-44ca470a25d2" providerId="ADAL" clId="{08CEE686-52AB-4B9F-94AF-47A2E1B27CA6}" dt="2023-08-29T11:44:15.140" v="1155" actId="26606"/>
          <ac:cxnSpMkLst>
            <pc:docMk/>
            <pc:sldMk cId="1640835890" sldId="272"/>
            <ac:cxnSpMk id="8203" creationId="{D891E407-403B-4764-86C9-33A56D3BCAA3}"/>
          </ac:cxnSpMkLst>
        </pc:cxnChg>
        <pc:cxnChg chg="add">
          <ac:chgData name="Georgette Enthofen" userId="1141627c-8e20-4276-aab1-44ca470a25d2" providerId="ADAL" clId="{08CEE686-52AB-4B9F-94AF-47A2E1B27CA6}" dt="2023-08-29T11:44:24.728" v="1158" actId="26606"/>
          <ac:cxnSpMkLst>
            <pc:docMk/>
            <pc:sldMk cId="1640835890" sldId="272"/>
            <ac:cxnSpMk id="8210" creationId="{AA2EAA10-076F-46BD-8F0F-B9A2FB77A85C}"/>
          </ac:cxnSpMkLst>
        </pc:cxnChg>
        <pc:cxnChg chg="add">
          <ac:chgData name="Georgette Enthofen" userId="1141627c-8e20-4276-aab1-44ca470a25d2" providerId="ADAL" clId="{08CEE686-52AB-4B9F-94AF-47A2E1B27CA6}" dt="2023-08-29T11:44:24.728" v="1158" actId="26606"/>
          <ac:cxnSpMkLst>
            <pc:docMk/>
            <pc:sldMk cId="1640835890" sldId="272"/>
            <ac:cxnSpMk id="8211" creationId="{D891E407-403B-4764-86C9-33A56D3BCAA3}"/>
          </ac:cxnSpMkLst>
        </pc:cxnChg>
      </pc:sldChg>
      <pc:sldChg chg="addSp modSp new mod setBg">
        <pc:chgData name="Georgette Enthofen" userId="1141627c-8e20-4276-aab1-44ca470a25d2" providerId="ADAL" clId="{08CEE686-52AB-4B9F-94AF-47A2E1B27CA6}" dt="2023-08-29T12:39:51.910" v="1291" actId="26606"/>
        <pc:sldMkLst>
          <pc:docMk/>
          <pc:sldMk cId="1104076172" sldId="273"/>
        </pc:sldMkLst>
        <pc:spChg chg="mod">
          <ac:chgData name="Georgette Enthofen" userId="1141627c-8e20-4276-aab1-44ca470a25d2" providerId="ADAL" clId="{08CEE686-52AB-4B9F-94AF-47A2E1B27CA6}" dt="2023-08-29T12:39:51.910" v="1291" actId="26606"/>
          <ac:spMkLst>
            <pc:docMk/>
            <pc:sldMk cId="1104076172" sldId="273"/>
            <ac:spMk id="2" creationId="{AA7F8B63-D8F8-805E-B113-9F8BDDBC3330}"/>
          </ac:spMkLst>
        </pc:spChg>
        <pc:spChg chg="mod">
          <ac:chgData name="Georgette Enthofen" userId="1141627c-8e20-4276-aab1-44ca470a25d2" providerId="ADAL" clId="{08CEE686-52AB-4B9F-94AF-47A2E1B27CA6}" dt="2023-08-29T12:39:51.910" v="1291" actId="26606"/>
          <ac:spMkLst>
            <pc:docMk/>
            <pc:sldMk cId="1104076172" sldId="273"/>
            <ac:spMk id="3" creationId="{E1455A9C-4484-94DF-C8E2-D313B3FF2ACB}"/>
          </ac:spMkLst>
        </pc:spChg>
        <pc:picChg chg="add">
          <ac:chgData name="Georgette Enthofen" userId="1141627c-8e20-4276-aab1-44ca470a25d2" providerId="ADAL" clId="{08CEE686-52AB-4B9F-94AF-47A2E1B27CA6}" dt="2023-08-29T12:39:51.910" v="1291" actId="26606"/>
          <ac:picMkLst>
            <pc:docMk/>
            <pc:sldMk cId="1104076172" sldId="273"/>
            <ac:picMk id="5" creationId="{92A43529-EACC-D8CC-9AD6-910CA475DD29}"/>
          </ac:picMkLst>
        </pc:picChg>
        <pc:cxnChg chg="add">
          <ac:chgData name="Georgette Enthofen" userId="1141627c-8e20-4276-aab1-44ca470a25d2" providerId="ADAL" clId="{08CEE686-52AB-4B9F-94AF-47A2E1B27CA6}" dt="2023-08-29T12:39:51.910" v="1291" actId="26606"/>
          <ac:cxnSpMkLst>
            <pc:docMk/>
            <pc:sldMk cId="1104076172" sldId="273"/>
            <ac:cxnSpMk id="9" creationId="{1503BFE4-729B-D9D0-C17B-501E6AF1127A}"/>
          </ac:cxnSpMkLst>
        </pc:cxnChg>
      </pc:sldChg>
      <pc:sldChg chg="addSp delSp modSp new mod setBg">
        <pc:chgData name="Georgette Enthofen" userId="1141627c-8e20-4276-aab1-44ca470a25d2" providerId="ADAL" clId="{08CEE686-52AB-4B9F-94AF-47A2E1B27CA6}" dt="2023-08-29T12:42:16.561" v="1446" actId="26606"/>
        <pc:sldMkLst>
          <pc:docMk/>
          <pc:sldMk cId="597127544" sldId="274"/>
        </pc:sldMkLst>
        <pc:spChg chg="mod">
          <ac:chgData name="Georgette Enthofen" userId="1141627c-8e20-4276-aab1-44ca470a25d2" providerId="ADAL" clId="{08CEE686-52AB-4B9F-94AF-47A2E1B27CA6}" dt="2023-08-29T12:42:16.561" v="1446" actId="26606"/>
          <ac:spMkLst>
            <pc:docMk/>
            <pc:sldMk cId="597127544" sldId="274"/>
            <ac:spMk id="2" creationId="{02D23163-C9F1-1ABC-BD5E-EA2103E44F04}"/>
          </ac:spMkLst>
        </pc:spChg>
        <pc:spChg chg="del mod">
          <ac:chgData name="Georgette Enthofen" userId="1141627c-8e20-4276-aab1-44ca470a25d2" providerId="ADAL" clId="{08CEE686-52AB-4B9F-94AF-47A2E1B27CA6}" dt="2023-08-29T12:42:16.561" v="1446" actId="26606"/>
          <ac:spMkLst>
            <pc:docMk/>
            <pc:sldMk cId="597127544" sldId="274"/>
            <ac:spMk id="3" creationId="{A601A0CC-0614-0E6B-67AD-B647F7B2811A}"/>
          </ac:spMkLst>
        </pc:spChg>
        <pc:spChg chg="add del">
          <ac:chgData name="Georgette Enthofen" userId="1141627c-8e20-4276-aab1-44ca470a25d2" providerId="ADAL" clId="{08CEE686-52AB-4B9F-94AF-47A2E1B27CA6}" dt="2023-08-29T12:41:43.289" v="1440" actId="26606"/>
          <ac:spMkLst>
            <pc:docMk/>
            <pc:sldMk cId="597127544" sldId="274"/>
            <ac:spMk id="10" creationId="{90D0877E-6CD0-4206-8A18-56CEE73EFBF9}"/>
          </ac:spMkLst>
        </pc:spChg>
        <pc:spChg chg="add del">
          <ac:chgData name="Georgette Enthofen" userId="1141627c-8e20-4276-aab1-44ca470a25d2" providerId="ADAL" clId="{08CEE686-52AB-4B9F-94AF-47A2E1B27CA6}" dt="2023-08-29T12:41:43.289" v="1440" actId="26606"/>
          <ac:spMkLst>
            <pc:docMk/>
            <pc:sldMk cId="597127544" sldId="274"/>
            <ac:spMk id="12" creationId="{E18AC0D4-F32D-4067-9F63-E553F4AFFF0E}"/>
          </ac:spMkLst>
        </pc:spChg>
        <pc:spChg chg="add">
          <ac:chgData name="Georgette Enthofen" userId="1141627c-8e20-4276-aab1-44ca470a25d2" providerId="ADAL" clId="{08CEE686-52AB-4B9F-94AF-47A2E1B27CA6}" dt="2023-08-29T12:42:16.561" v="1446" actId="26606"/>
          <ac:spMkLst>
            <pc:docMk/>
            <pc:sldMk cId="597127544" sldId="274"/>
            <ac:spMk id="24" creationId="{7517A47C-B2E5-4B79-8061-D74B1311AF6E}"/>
          </ac:spMkLst>
        </pc:spChg>
        <pc:spChg chg="add">
          <ac:chgData name="Georgette Enthofen" userId="1141627c-8e20-4276-aab1-44ca470a25d2" providerId="ADAL" clId="{08CEE686-52AB-4B9F-94AF-47A2E1B27CA6}" dt="2023-08-29T12:42:16.561" v="1446" actId="26606"/>
          <ac:spMkLst>
            <pc:docMk/>
            <pc:sldMk cId="597127544" sldId="274"/>
            <ac:spMk id="26" creationId="{C505E780-2083-4CB5-A42A-5E0E2908ECC3}"/>
          </ac:spMkLst>
        </pc:spChg>
        <pc:spChg chg="add">
          <ac:chgData name="Georgette Enthofen" userId="1141627c-8e20-4276-aab1-44ca470a25d2" providerId="ADAL" clId="{08CEE686-52AB-4B9F-94AF-47A2E1B27CA6}" dt="2023-08-29T12:42:16.561" v="1446" actId="26606"/>
          <ac:spMkLst>
            <pc:docMk/>
            <pc:sldMk cId="597127544" sldId="274"/>
            <ac:spMk id="28" creationId="{D2C0AE1C-0118-41AE-8A10-7CDCBF10E96F}"/>
          </ac:spMkLst>
        </pc:spChg>
        <pc:spChg chg="add">
          <ac:chgData name="Georgette Enthofen" userId="1141627c-8e20-4276-aab1-44ca470a25d2" providerId="ADAL" clId="{08CEE686-52AB-4B9F-94AF-47A2E1B27CA6}" dt="2023-08-29T12:42:16.561" v="1446" actId="26606"/>
          <ac:spMkLst>
            <pc:docMk/>
            <pc:sldMk cId="597127544" sldId="274"/>
            <ac:spMk id="30" creationId="{463EEC44-1BA3-44ED-81FC-A644B04B2A44}"/>
          </ac:spMkLst>
        </pc:spChg>
        <pc:grpChg chg="add del">
          <ac:chgData name="Georgette Enthofen" userId="1141627c-8e20-4276-aab1-44ca470a25d2" providerId="ADAL" clId="{08CEE686-52AB-4B9F-94AF-47A2E1B27CA6}" dt="2023-08-29T12:41:47.670" v="1442" actId="26606"/>
          <ac:grpSpMkLst>
            <pc:docMk/>
            <pc:sldMk cId="597127544" sldId="274"/>
            <ac:grpSpMk id="8" creationId="{D8C13078-6EA8-39DE-7A9D-C7FC6EA43A32}"/>
          </ac:grpSpMkLst>
        </pc:grpChg>
        <pc:grpChg chg="add del">
          <ac:chgData name="Georgette Enthofen" userId="1141627c-8e20-4276-aab1-44ca470a25d2" providerId="ADAL" clId="{08CEE686-52AB-4B9F-94AF-47A2E1B27CA6}" dt="2023-08-29T12:42:16.561" v="1446" actId="26606"/>
          <ac:grpSpMkLst>
            <pc:docMk/>
            <pc:sldMk cId="597127544" sldId="274"/>
            <ac:grpSpMk id="16" creationId="{26D12BCC-61D9-328E-F085-BB357865E89C}"/>
          </ac:grpSpMkLst>
        </pc:grpChg>
        <pc:graphicFrameChg chg="add">
          <ac:chgData name="Georgette Enthofen" userId="1141627c-8e20-4276-aab1-44ca470a25d2" providerId="ADAL" clId="{08CEE686-52AB-4B9F-94AF-47A2E1B27CA6}" dt="2023-08-29T12:42:16.561" v="1446" actId="26606"/>
          <ac:graphicFrameMkLst>
            <pc:docMk/>
            <pc:sldMk cId="597127544" sldId="274"/>
            <ac:graphicFrameMk id="20" creationId="{B2E6E0E9-6424-E677-2CF3-C4211D1F6280}"/>
          </ac:graphicFrameMkLst>
        </pc:graphicFrameChg>
        <pc:picChg chg="add del">
          <ac:chgData name="Georgette Enthofen" userId="1141627c-8e20-4276-aab1-44ca470a25d2" providerId="ADAL" clId="{08CEE686-52AB-4B9F-94AF-47A2E1B27CA6}" dt="2023-08-29T12:41:43.289" v="1440" actId="26606"/>
          <ac:picMkLst>
            <pc:docMk/>
            <pc:sldMk cId="597127544" sldId="274"/>
            <ac:picMk id="7" creationId="{B25C125B-EDB9-2F43-BC15-63611BC42651}"/>
          </ac:picMkLst>
        </pc:picChg>
      </pc:sldChg>
      <pc:sldChg chg="addSp delSp modSp new mod ord setBg">
        <pc:chgData name="Georgette Enthofen" userId="1141627c-8e20-4276-aab1-44ca470a25d2" providerId="ADAL" clId="{08CEE686-52AB-4B9F-94AF-47A2E1B27CA6}" dt="2023-08-30T08:48:44.318" v="1489"/>
        <pc:sldMkLst>
          <pc:docMk/>
          <pc:sldMk cId="862978369" sldId="275"/>
        </pc:sldMkLst>
        <pc:spChg chg="mod">
          <ac:chgData name="Georgette Enthofen" userId="1141627c-8e20-4276-aab1-44ca470a25d2" providerId="ADAL" clId="{08CEE686-52AB-4B9F-94AF-47A2E1B27CA6}" dt="2023-08-30T08:48:26.027" v="1485" actId="113"/>
          <ac:spMkLst>
            <pc:docMk/>
            <pc:sldMk cId="862978369" sldId="275"/>
            <ac:spMk id="2" creationId="{7E2C44C8-AEF9-B2C1-8B46-9774C98CB2C0}"/>
          </ac:spMkLst>
        </pc:spChg>
        <pc:spChg chg="del mod">
          <ac:chgData name="Georgette Enthofen" userId="1141627c-8e20-4276-aab1-44ca470a25d2" providerId="ADAL" clId="{08CEE686-52AB-4B9F-94AF-47A2E1B27CA6}" dt="2023-08-30T08:48:13.430" v="1483"/>
          <ac:spMkLst>
            <pc:docMk/>
            <pc:sldMk cId="862978369" sldId="275"/>
            <ac:spMk id="3" creationId="{8A09A8E1-8AC2-AD67-0560-DE1DDF8225E3}"/>
          </ac:spMkLst>
        </pc:spChg>
        <pc:spChg chg="add">
          <ac:chgData name="Georgette Enthofen" userId="1141627c-8e20-4276-aab1-44ca470a25d2" providerId="ADAL" clId="{08CEE686-52AB-4B9F-94AF-47A2E1B27CA6}" dt="2023-08-30T08:48:20.483" v="1484" actId="26606"/>
          <ac:spMkLst>
            <pc:docMk/>
            <pc:sldMk cId="862978369" sldId="275"/>
            <ac:spMk id="1031" creationId="{C93D702E-F4E0-47FC-A74C-ECD9647A81AA}"/>
          </ac:spMkLst>
        </pc:spChg>
        <pc:picChg chg="add mod">
          <ac:chgData name="Georgette Enthofen" userId="1141627c-8e20-4276-aab1-44ca470a25d2" providerId="ADAL" clId="{08CEE686-52AB-4B9F-94AF-47A2E1B27CA6}" dt="2023-08-30T08:48:20.483" v="1484" actId="26606"/>
          <ac:picMkLst>
            <pc:docMk/>
            <pc:sldMk cId="862978369" sldId="275"/>
            <ac:picMk id="1026" creationId="{127102A6-AF62-2CA1-120F-FB1C1445C93B}"/>
          </ac:picMkLst>
        </pc:picChg>
      </pc:sldChg>
    </pc:docChg>
  </pc:docChgLst>
  <pc:docChgLst>
    <pc:chgData name="Georgette Enthofen" userId="1141627c-8e20-4276-aab1-44ca470a25d2" providerId="ADAL" clId="{F4A5F210-157C-42C7-8083-155199307670}"/>
    <pc:docChg chg="modSld">
      <pc:chgData name="Georgette Enthofen" userId="1141627c-8e20-4276-aab1-44ca470a25d2" providerId="ADAL" clId="{F4A5F210-157C-42C7-8083-155199307670}" dt="2023-06-09T13:36:38.921" v="8" actId="20577"/>
      <pc:docMkLst>
        <pc:docMk/>
      </pc:docMkLst>
      <pc:sldChg chg="modSp mod">
        <pc:chgData name="Georgette Enthofen" userId="1141627c-8e20-4276-aab1-44ca470a25d2" providerId="ADAL" clId="{F4A5F210-157C-42C7-8083-155199307670}" dt="2023-06-09T13:36:38.921" v="8" actId="20577"/>
        <pc:sldMkLst>
          <pc:docMk/>
          <pc:sldMk cId="3617980816" sldId="256"/>
        </pc:sldMkLst>
        <pc:spChg chg="mod">
          <ac:chgData name="Georgette Enthofen" userId="1141627c-8e20-4276-aab1-44ca470a25d2" providerId="ADAL" clId="{F4A5F210-157C-42C7-8083-155199307670}" dt="2023-06-09T13:36:33.851" v="4" actId="20577"/>
          <ac:spMkLst>
            <pc:docMk/>
            <pc:sldMk cId="3617980816" sldId="256"/>
            <ac:spMk id="4" creationId="{28AA154A-D3ED-0F92-B8BF-43927253F489}"/>
          </ac:spMkLst>
        </pc:spChg>
        <pc:spChg chg="mod">
          <ac:chgData name="Georgette Enthofen" userId="1141627c-8e20-4276-aab1-44ca470a25d2" providerId="ADAL" clId="{F4A5F210-157C-42C7-8083-155199307670}" dt="2023-06-09T13:36:38.921" v="8" actId="20577"/>
          <ac:spMkLst>
            <pc:docMk/>
            <pc:sldMk cId="3617980816" sldId="256"/>
            <ac:spMk id="7" creationId="{A66140BB-22B0-432B-73FB-BA8EF83F2B72}"/>
          </ac:spMkLst>
        </pc:spChg>
      </pc:sldChg>
      <pc:sldChg chg="modSp mod">
        <pc:chgData name="Georgette Enthofen" userId="1141627c-8e20-4276-aab1-44ca470a25d2" providerId="ADAL" clId="{F4A5F210-157C-42C7-8083-155199307670}" dt="2023-06-09T12:51:34.720" v="0" actId="113"/>
        <pc:sldMkLst>
          <pc:docMk/>
          <pc:sldMk cId="3181962103" sldId="257"/>
        </pc:sldMkLst>
        <pc:spChg chg="mod">
          <ac:chgData name="Georgette Enthofen" userId="1141627c-8e20-4276-aab1-44ca470a25d2" providerId="ADAL" clId="{F4A5F210-157C-42C7-8083-155199307670}" dt="2023-06-09T12:51:34.720" v="0" actId="113"/>
          <ac:spMkLst>
            <pc:docMk/>
            <pc:sldMk cId="3181962103" sldId="257"/>
            <ac:spMk id="17" creationId="{D1162085-B89A-5A16-EF75-1A8C34F69B9D}"/>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8BDCC-C40D-40DE-8BFE-3D43373A587B}"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699DD4D8-0227-4DED-AFD7-4EF0346AAA51}">
      <dgm:prSet/>
      <dgm:spPr/>
      <dgm:t>
        <a:bodyPr/>
        <a:lstStyle/>
        <a:p>
          <a:r>
            <a:rPr lang="nl-NL"/>
            <a:t>0-meting lezen</a:t>
          </a:r>
          <a:endParaRPr lang="en-US"/>
        </a:p>
      </dgm:t>
    </dgm:pt>
    <dgm:pt modelId="{E3036E6C-041E-4976-8289-CA6B624E30AF}" type="parTrans" cxnId="{2F4A56BC-9EE7-4CC6-A72A-EDAE436DAD8E}">
      <dgm:prSet/>
      <dgm:spPr/>
      <dgm:t>
        <a:bodyPr/>
        <a:lstStyle/>
        <a:p>
          <a:endParaRPr lang="en-US"/>
        </a:p>
      </dgm:t>
    </dgm:pt>
    <dgm:pt modelId="{1E7962EA-3B2C-4941-A27A-7669428BA2A7}" type="sibTrans" cxnId="{2F4A56BC-9EE7-4CC6-A72A-EDAE436DAD8E}">
      <dgm:prSet/>
      <dgm:spPr/>
      <dgm:t>
        <a:bodyPr/>
        <a:lstStyle/>
        <a:p>
          <a:endParaRPr lang="en-US"/>
        </a:p>
      </dgm:t>
    </dgm:pt>
    <dgm:pt modelId="{D8EF19C4-4472-4520-8C9C-CC274B4D43E5}">
      <dgm:prSet/>
      <dgm:spPr/>
      <dgm:t>
        <a:bodyPr/>
        <a:lstStyle/>
        <a:p>
          <a:r>
            <a:rPr lang="nl-NL"/>
            <a:t>Kom op tijd</a:t>
          </a:r>
          <a:endParaRPr lang="en-US"/>
        </a:p>
      </dgm:t>
    </dgm:pt>
    <dgm:pt modelId="{2E31F669-6103-4F04-A911-49E1DBF78F3F}" type="parTrans" cxnId="{09042F4A-FC93-4A97-B04A-43B18442DA86}">
      <dgm:prSet/>
      <dgm:spPr/>
      <dgm:t>
        <a:bodyPr/>
        <a:lstStyle/>
        <a:p>
          <a:endParaRPr lang="en-US"/>
        </a:p>
      </dgm:t>
    </dgm:pt>
    <dgm:pt modelId="{2087B3B3-5FC2-4E1B-818A-88B0AA1C45BF}" type="sibTrans" cxnId="{09042F4A-FC93-4A97-B04A-43B18442DA86}">
      <dgm:prSet/>
      <dgm:spPr/>
      <dgm:t>
        <a:bodyPr/>
        <a:lstStyle/>
        <a:p>
          <a:endParaRPr lang="en-US"/>
        </a:p>
      </dgm:t>
    </dgm:pt>
    <dgm:pt modelId="{92FCAC9B-2DFB-43FA-8203-3BD9CDEFF6B1}">
      <dgm:prSet/>
      <dgm:spPr/>
      <dgm:t>
        <a:bodyPr/>
        <a:lstStyle/>
        <a:p>
          <a:r>
            <a:rPr lang="nl-NL"/>
            <a:t>Toets duurt ongeveer 45 minuten</a:t>
          </a:r>
          <a:endParaRPr lang="en-US"/>
        </a:p>
      </dgm:t>
    </dgm:pt>
    <dgm:pt modelId="{521FE3A0-2E51-4360-A6C9-F0BE5B94D9BD}" type="parTrans" cxnId="{90CB6792-B012-4F20-8CF6-7EA234F67F80}">
      <dgm:prSet/>
      <dgm:spPr/>
      <dgm:t>
        <a:bodyPr/>
        <a:lstStyle/>
        <a:p>
          <a:endParaRPr lang="en-US"/>
        </a:p>
      </dgm:t>
    </dgm:pt>
    <dgm:pt modelId="{6EA38FB7-810C-4DEB-BFBD-FDCCC51C99FB}" type="sibTrans" cxnId="{90CB6792-B012-4F20-8CF6-7EA234F67F80}">
      <dgm:prSet/>
      <dgm:spPr/>
      <dgm:t>
        <a:bodyPr/>
        <a:lstStyle/>
        <a:p>
          <a:endParaRPr lang="en-US"/>
        </a:p>
      </dgm:t>
    </dgm:pt>
    <dgm:pt modelId="{FF008E6C-E0D8-416E-BD98-FA101AF9EE70}">
      <dgm:prSet/>
      <dgm:spPr/>
      <dgm:t>
        <a:bodyPr/>
        <a:lstStyle/>
        <a:p>
          <a:r>
            <a:rPr lang="nl-NL"/>
            <a:t>Neem je woordenboek mee!</a:t>
          </a:r>
          <a:endParaRPr lang="en-US"/>
        </a:p>
      </dgm:t>
    </dgm:pt>
    <dgm:pt modelId="{8BEAA2E0-E068-4B3D-AB9F-DD7CE0B4D3D8}" type="parTrans" cxnId="{4DAE6DB0-C2E5-4F7E-82DD-864152B69B94}">
      <dgm:prSet/>
      <dgm:spPr/>
      <dgm:t>
        <a:bodyPr/>
        <a:lstStyle/>
        <a:p>
          <a:endParaRPr lang="en-US"/>
        </a:p>
      </dgm:t>
    </dgm:pt>
    <dgm:pt modelId="{7B2AB0AA-1405-4F28-BC84-61FFFB4D80C2}" type="sibTrans" cxnId="{4DAE6DB0-C2E5-4F7E-82DD-864152B69B94}">
      <dgm:prSet/>
      <dgm:spPr/>
      <dgm:t>
        <a:bodyPr/>
        <a:lstStyle/>
        <a:p>
          <a:endParaRPr lang="en-US"/>
        </a:p>
      </dgm:t>
    </dgm:pt>
    <dgm:pt modelId="{47ECD9A3-9F51-4E40-B6AC-589A0E8D54F8}" type="pres">
      <dgm:prSet presAssocID="{0B98BDCC-C40D-40DE-8BFE-3D43373A587B}" presName="root" presStyleCnt="0">
        <dgm:presLayoutVars>
          <dgm:dir/>
          <dgm:resizeHandles val="exact"/>
        </dgm:presLayoutVars>
      </dgm:prSet>
      <dgm:spPr/>
    </dgm:pt>
    <dgm:pt modelId="{86E1F4B8-0A3A-4123-B8BA-2085A7AFBB84}" type="pres">
      <dgm:prSet presAssocID="{699DD4D8-0227-4DED-AFD7-4EF0346AAA51}" presName="compNode" presStyleCnt="0"/>
      <dgm:spPr/>
    </dgm:pt>
    <dgm:pt modelId="{355F6A31-F5BC-4221-B8D1-BBB7E3EE3117}" type="pres">
      <dgm:prSet presAssocID="{699DD4D8-0227-4DED-AFD7-4EF0346AAA51}" presName="bgRect" presStyleLbl="bgShp" presStyleIdx="0" presStyleCnt="4"/>
      <dgm:spPr/>
    </dgm:pt>
    <dgm:pt modelId="{4B433DBF-6E53-48E4-A6CA-8D43CB081422}" type="pres">
      <dgm:prSet presAssocID="{699DD4D8-0227-4DED-AFD7-4EF0346AAA5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niaal"/>
        </a:ext>
      </dgm:extLst>
    </dgm:pt>
    <dgm:pt modelId="{5041B374-A8D9-4421-9827-CAF3BDD1B3B5}" type="pres">
      <dgm:prSet presAssocID="{699DD4D8-0227-4DED-AFD7-4EF0346AAA51}" presName="spaceRect" presStyleCnt="0"/>
      <dgm:spPr/>
    </dgm:pt>
    <dgm:pt modelId="{43C3803A-B6B2-4219-A72C-0D578C07B034}" type="pres">
      <dgm:prSet presAssocID="{699DD4D8-0227-4DED-AFD7-4EF0346AAA51}" presName="parTx" presStyleLbl="revTx" presStyleIdx="0" presStyleCnt="4">
        <dgm:presLayoutVars>
          <dgm:chMax val="0"/>
          <dgm:chPref val="0"/>
        </dgm:presLayoutVars>
      </dgm:prSet>
      <dgm:spPr/>
    </dgm:pt>
    <dgm:pt modelId="{F9E7B0EF-65DA-422F-8C2B-0B741D5225C9}" type="pres">
      <dgm:prSet presAssocID="{1E7962EA-3B2C-4941-A27A-7669428BA2A7}" presName="sibTrans" presStyleCnt="0"/>
      <dgm:spPr/>
    </dgm:pt>
    <dgm:pt modelId="{E49D9F08-41D8-4D9B-B6FA-68969FDD1EF3}" type="pres">
      <dgm:prSet presAssocID="{D8EF19C4-4472-4520-8C9C-CC274B4D43E5}" presName="compNode" presStyleCnt="0"/>
      <dgm:spPr/>
    </dgm:pt>
    <dgm:pt modelId="{4B3F5EC1-58DC-4E8F-B26C-743CC64500F3}" type="pres">
      <dgm:prSet presAssocID="{D8EF19C4-4472-4520-8C9C-CC274B4D43E5}" presName="bgRect" presStyleLbl="bgShp" presStyleIdx="1" presStyleCnt="4"/>
      <dgm:spPr/>
    </dgm:pt>
    <dgm:pt modelId="{871EC366-A8DC-4024-8CED-F10FA826DCC7}" type="pres">
      <dgm:prSet presAssocID="{D8EF19C4-4472-4520-8C9C-CC274B4D43E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lok"/>
        </a:ext>
      </dgm:extLst>
    </dgm:pt>
    <dgm:pt modelId="{DA961FB5-5C10-4C56-9946-1233008BB4D8}" type="pres">
      <dgm:prSet presAssocID="{D8EF19C4-4472-4520-8C9C-CC274B4D43E5}" presName="spaceRect" presStyleCnt="0"/>
      <dgm:spPr/>
    </dgm:pt>
    <dgm:pt modelId="{E463B49D-5E8A-483D-82A1-A9F94FE38C65}" type="pres">
      <dgm:prSet presAssocID="{D8EF19C4-4472-4520-8C9C-CC274B4D43E5}" presName="parTx" presStyleLbl="revTx" presStyleIdx="1" presStyleCnt="4">
        <dgm:presLayoutVars>
          <dgm:chMax val="0"/>
          <dgm:chPref val="0"/>
        </dgm:presLayoutVars>
      </dgm:prSet>
      <dgm:spPr/>
    </dgm:pt>
    <dgm:pt modelId="{4B541185-37EB-49CD-B467-D22D34585AF0}" type="pres">
      <dgm:prSet presAssocID="{2087B3B3-5FC2-4E1B-818A-88B0AA1C45BF}" presName="sibTrans" presStyleCnt="0"/>
      <dgm:spPr/>
    </dgm:pt>
    <dgm:pt modelId="{6D204782-FED8-484E-9626-892D7DAECB31}" type="pres">
      <dgm:prSet presAssocID="{92FCAC9B-2DFB-43FA-8203-3BD9CDEFF6B1}" presName="compNode" presStyleCnt="0"/>
      <dgm:spPr/>
    </dgm:pt>
    <dgm:pt modelId="{0772E50F-6E0A-49E2-B393-6DB2B15B69BD}" type="pres">
      <dgm:prSet presAssocID="{92FCAC9B-2DFB-43FA-8203-3BD9CDEFF6B1}" presName="bgRect" presStyleLbl="bgShp" presStyleIdx="2" presStyleCnt="4"/>
      <dgm:spPr/>
    </dgm:pt>
    <dgm:pt modelId="{E0C15897-FA36-4C5C-8F50-0B66DD88E7BE}" type="pres">
      <dgm:prSet presAssocID="{92FCAC9B-2DFB-43FA-8203-3BD9CDEFF6B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DCDE876E-2382-4C14-8888-228B8AC06813}" type="pres">
      <dgm:prSet presAssocID="{92FCAC9B-2DFB-43FA-8203-3BD9CDEFF6B1}" presName="spaceRect" presStyleCnt="0"/>
      <dgm:spPr/>
    </dgm:pt>
    <dgm:pt modelId="{9E2D02D2-B901-4173-A4BF-2ED370546EE7}" type="pres">
      <dgm:prSet presAssocID="{92FCAC9B-2DFB-43FA-8203-3BD9CDEFF6B1}" presName="parTx" presStyleLbl="revTx" presStyleIdx="2" presStyleCnt="4">
        <dgm:presLayoutVars>
          <dgm:chMax val="0"/>
          <dgm:chPref val="0"/>
        </dgm:presLayoutVars>
      </dgm:prSet>
      <dgm:spPr/>
    </dgm:pt>
    <dgm:pt modelId="{623EFADB-E79B-4AE0-A194-9B683CF12FF1}" type="pres">
      <dgm:prSet presAssocID="{6EA38FB7-810C-4DEB-BFBD-FDCCC51C99FB}" presName="sibTrans" presStyleCnt="0"/>
      <dgm:spPr/>
    </dgm:pt>
    <dgm:pt modelId="{D2978145-A752-449F-A660-927CFE3CB72C}" type="pres">
      <dgm:prSet presAssocID="{FF008E6C-E0D8-416E-BD98-FA101AF9EE70}" presName="compNode" presStyleCnt="0"/>
      <dgm:spPr/>
    </dgm:pt>
    <dgm:pt modelId="{CD9FEC42-3C8E-47F4-B6B1-398B6594BF24}" type="pres">
      <dgm:prSet presAssocID="{FF008E6C-E0D8-416E-BD98-FA101AF9EE70}" presName="bgRect" presStyleLbl="bgShp" presStyleIdx="3" presStyleCnt="4"/>
      <dgm:spPr/>
    </dgm:pt>
    <dgm:pt modelId="{43CB2641-EE50-4240-B77A-60024D5A35C4}" type="pres">
      <dgm:prSet presAssocID="{FF008E6C-E0D8-416E-BD98-FA101AF9EE7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eken"/>
        </a:ext>
      </dgm:extLst>
    </dgm:pt>
    <dgm:pt modelId="{03DE493D-A090-46DB-A2F1-738BB7B1224E}" type="pres">
      <dgm:prSet presAssocID="{FF008E6C-E0D8-416E-BD98-FA101AF9EE70}" presName="spaceRect" presStyleCnt="0"/>
      <dgm:spPr/>
    </dgm:pt>
    <dgm:pt modelId="{48A2AC55-C5D8-4FA8-A5F0-2787E18AC812}" type="pres">
      <dgm:prSet presAssocID="{FF008E6C-E0D8-416E-BD98-FA101AF9EE70}" presName="parTx" presStyleLbl="revTx" presStyleIdx="3" presStyleCnt="4">
        <dgm:presLayoutVars>
          <dgm:chMax val="0"/>
          <dgm:chPref val="0"/>
        </dgm:presLayoutVars>
      </dgm:prSet>
      <dgm:spPr/>
    </dgm:pt>
  </dgm:ptLst>
  <dgm:cxnLst>
    <dgm:cxn modelId="{CAFC7E62-D678-48C8-88DE-471FEBCB48F5}" type="presOf" srcId="{0B98BDCC-C40D-40DE-8BFE-3D43373A587B}" destId="{47ECD9A3-9F51-4E40-B6AC-589A0E8D54F8}" srcOrd="0" destOrd="0" presId="urn:microsoft.com/office/officeart/2018/2/layout/IconVerticalSolidList"/>
    <dgm:cxn modelId="{09042F4A-FC93-4A97-B04A-43B18442DA86}" srcId="{0B98BDCC-C40D-40DE-8BFE-3D43373A587B}" destId="{D8EF19C4-4472-4520-8C9C-CC274B4D43E5}" srcOrd="1" destOrd="0" parTransId="{2E31F669-6103-4F04-A911-49E1DBF78F3F}" sibTransId="{2087B3B3-5FC2-4E1B-818A-88B0AA1C45BF}"/>
    <dgm:cxn modelId="{0ECFF173-7380-4C4D-9228-23E34DAB5AE5}" type="presOf" srcId="{699DD4D8-0227-4DED-AFD7-4EF0346AAA51}" destId="{43C3803A-B6B2-4219-A72C-0D578C07B034}" srcOrd="0" destOrd="0" presId="urn:microsoft.com/office/officeart/2018/2/layout/IconVerticalSolidList"/>
    <dgm:cxn modelId="{6427BB8B-5D7C-4CFE-9252-799031D4D8AA}" type="presOf" srcId="{D8EF19C4-4472-4520-8C9C-CC274B4D43E5}" destId="{E463B49D-5E8A-483D-82A1-A9F94FE38C65}" srcOrd="0" destOrd="0" presId="urn:microsoft.com/office/officeart/2018/2/layout/IconVerticalSolidList"/>
    <dgm:cxn modelId="{90CB6792-B012-4F20-8CF6-7EA234F67F80}" srcId="{0B98BDCC-C40D-40DE-8BFE-3D43373A587B}" destId="{92FCAC9B-2DFB-43FA-8203-3BD9CDEFF6B1}" srcOrd="2" destOrd="0" parTransId="{521FE3A0-2E51-4360-A6C9-F0BE5B94D9BD}" sibTransId="{6EA38FB7-810C-4DEB-BFBD-FDCCC51C99FB}"/>
    <dgm:cxn modelId="{4528CC9C-D3CB-4010-A2BE-36FC85E24D82}" type="presOf" srcId="{92FCAC9B-2DFB-43FA-8203-3BD9CDEFF6B1}" destId="{9E2D02D2-B901-4173-A4BF-2ED370546EE7}" srcOrd="0" destOrd="0" presId="urn:microsoft.com/office/officeart/2018/2/layout/IconVerticalSolidList"/>
    <dgm:cxn modelId="{4DAE6DB0-C2E5-4F7E-82DD-864152B69B94}" srcId="{0B98BDCC-C40D-40DE-8BFE-3D43373A587B}" destId="{FF008E6C-E0D8-416E-BD98-FA101AF9EE70}" srcOrd="3" destOrd="0" parTransId="{8BEAA2E0-E068-4B3D-AB9F-DD7CE0B4D3D8}" sibTransId="{7B2AB0AA-1405-4F28-BC84-61FFFB4D80C2}"/>
    <dgm:cxn modelId="{8D1920B7-5DE2-4545-8F2D-CDFB3D18BAE4}" type="presOf" srcId="{FF008E6C-E0D8-416E-BD98-FA101AF9EE70}" destId="{48A2AC55-C5D8-4FA8-A5F0-2787E18AC812}" srcOrd="0" destOrd="0" presId="urn:microsoft.com/office/officeart/2018/2/layout/IconVerticalSolidList"/>
    <dgm:cxn modelId="{2F4A56BC-9EE7-4CC6-A72A-EDAE436DAD8E}" srcId="{0B98BDCC-C40D-40DE-8BFE-3D43373A587B}" destId="{699DD4D8-0227-4DED-AFD7-4EF0346AAA51}" srcOrd="0" destOrd="0" parTransId="{E3036E6C-041E-4976-8289-CA6B624E30AF}" sibTransId="{1E7962EA-3B2C-4941-A27A-7669428BA2A7}"/>
    <dgm:cxn modelId="{BC982B09-E05F-4DE4-8585-2F6589459F49}" type="presParOf" srcId="{47ECD9A3-9F51-4E40-B6AC-589A0E8D54F8}" destId="{86E1F4B8-0A3A-4123-B8BA-2085A7AFBB84}" srcOrd="0" destOrd="0" presId="urn:microsoft.com/office/officeart/2018/2/layout/IconVerticalSolidList"/>
    <dgm:cxn modelId="{1894EA41-DC8B-4838-8D0A-4A740D1A5F94}" type="presParOf" srcId="{86E1F4B8-0A3A-4123-B8BA-2085A7AFBB84}" destId="{355F6A31-F5BC-4221-B8D1-BBB7E3EE3117}" srcOrd="0" destOrd="0" presId="urn:microsoft.com/office/officeart/2018/2/layout/IconVerticalSolidList"/>
    <dgm:cxn modelId="{970D0093-F176-4438-ACDF-AEE2AC76CF6B}" type="presParOf" srcId="{86E1F4B8-0A3A-4123-B8BA-2085A7AFBB84}" destId="{4B433DBF-6E53-48E4-A6CA-8D43CB081422}" srcOrd="1" destOrd="0" presId="urn:microsoft.com/office/officeart/2018/2/layout/IconVerticalSolidList"/>
    <dgm:cxn modelId="{882860BD-8FA1-4DF9-A8A7-4DD481447038}" type="presParOf" srcId="{86E1F4B8-0A3A-4123-B8BA-2085A7AFBB84}" destId="{5041B374-A8D9-4421-9827-CAF3BDD1B3B5}" srcOrd="2" destOrd="0" presId="urn:microsoft.com/office/officeart/2018/2/layout/IconVerticalSolidList"/>
    <dgm:cxn modelId="{77B18B7C-8CE4-4D12-BEF9-FC347703059B}" type="presParOf" srcId="{86E1F4B8-0A3A-4123-B8BA-2085A7AFBB84}" destId="{43C3803A-B6B2-4219-A72C-0D578C07B034}" srcOrd="3" destOrd="0" presId="urn:microsoft.com/office/officeart/2018/2/layout/IconVerticalSolidList"/>
    <dgm:cxn modelId="{926B2B6D-0CA6-4C26-9366-FA63AC41ACA7}" type="presParOf" srcId="{47ECD9A3-9F51-4E40-B6AC-589A0E8D54F8}" destId="{F9E7B0EF-65DA-422F-8C2B-0B741D5225C9}" srcOrd="1" destOrd="0" presId="urn:microsoft.com/office/officeart/2018/2/layout/IconVerticalSolidList"/>
    <dgm:cxn modelId="{7CD69266-DA81-4585-89BB-28E4CE836531}" type="presParOf" srcId="{47ECD9A3-9F51-4E40-B6AC-589A0E8D54F8}" destId="{E49D9F08-41D8-4D9B-B6FA-68969FDD1EF3}" srcOrd="2" destOrd="0" presId="urn:microsoft.com/office/officeart/2018/2/layout/IconVerticalSolidList"/>
    <dgm:cxn modelId="{438FAA65-13BD-49E5-A696-14EC1953599B}" type="presParOf" srcId="{E49D9F08-41D8-4D9B-B6FA-68969FDD1EF3}" destId="{4B3F5EC1-58DC-4E8F-B26C-743CC64500F3}" srcOrd="0" destOrd="0" presId="urn:microsoft.com/office/officeart/2018/2/layout/IconVerticalSolidList"/>
    <dgm:cxn modelId="{592A8863-7BB6-4E1F-B1DA-850E95B44FFA}" type="presParOf" srcId="{E49D9F08-41D8-4D9B-B6FA-68969FDD1EF3}" destId="{871EC366-A8DC-4024-8CED-F10FA826DCC7}" srcOrd="1" destOrd="0" presId="urn:microsoft.com/office/officeart/2018/2/layout/IconVerticalSolidList"/>
    <dgm:cxn modelId="{264FC96D-2674-4423-AE57-4B4805ABCC40}" type="presParOf" srcId="{E49D9F08-41D8-4D9B-B6FA-68969FDD1EF3}" destId="{DA961FB5-5C10-4C56-9946-1233008BB4D8}" srcOrd="2" destOrd="0" presId="urn:microsoft.com/office/officeart/2018/2/layout/IconVerticalSolidList"/>
    <dgm:cxn modelId="{C6DC5869-334E-4449-8C2C-A002016A680F}" type="presParOf" srcId="{E49D9F08-41D8-4D9B-B6FA-68969FDD1EF3}" destId="{E463B49D-5E8A-483D-82A1-A9F94FE38C65}" srcOrd="3" destOrd="0" presId="urn:microsoft.com/office/officeart/2018/2/layout/IconVerticalSolidList"/>
    <dgm:cxn modelId="{D7819193-9F8E-463E-BD56-7341808DACE4}" type="presParOf" srcId="{47ECD9A3-9F51-4E40-B6AC-589A0E8D54F8}" destId="{4B541185-37EB-49CD-B467-D22D34585AF0}" srcOrd="3" destOrd="0" presId="urn:microsoft.com/office/officeart/2018/2/layout/IconVerticalSolidList"/>
    <dgm:cxn modelId="{EF614191-F7FD-4021-8742-ADA03D321D24}" type="presParOf" srcId="{47ECD9A3-9F51-4E40-B6AC-589A0E8D54F8}" destId="{6D204782-FED8-484E-9626-892D7DAECB31}" srcOrd="4" destOrd="0" presId="urn:microsoft.com/office/officeart/2018/2/layout/IconVerticalSolidList"/>
    <dgm:cxn modelId="{D1650529-CC6A-4FB5-BDAB-FF37BD15E458}" type="presParOf" srcId="{6D204782-FED8-484E-9626-892D7DAECB31}" destId="{0772E50F-6E0A-49E2-B393-6DB2B15B69BD}" srcOrd="0" destOrd="0" presId="urn:microsoft.com/office/officeart/2018/2/layout/IconVerticalSolidList"/>
    <dgm:cxn modelId="{7975C6D4-6591-4778-9385-98615D225C40}" type="presParOf" srcId="{6D204782-FED8-484E-9626-892D7DAECB31}" destId="{E0C15897-FA36-4C5C-8F50-0B66DD88E7BE}" srcOrd="1" destOrd="0" presId="urn:microsoft.com/office/officeart/2018/2/layout/IconVerticalSolidList"/>
    <dgm:cxn modelId="{062B1046-D30F-4174-8D2B-C6B3EC845471}" type="presParOf" srcId="{6D204782-FED8-484E-9626-892D7DAECB31}" destId="{DCDE876E-2382-4C14-8888-228B8AC06813}" srcOrd="2" destOrd="0" presId="urn:microsoft.com/office/officeart/2018/2/layout/IconVerticalSolidList"/>
    <dgm:cxn modelId="{72EFC2A8-5B20-4FD7-B855-B260BFC42618}" type="presParOf" srcId="{6D204782-FED8-484E-9626-892D7DAECB31}" destId="{9E2D02D2-B901-4173-A4BF-2ED370546EE7}" srcOrd="3" destOrd="0" presId="urn:microsoft.com/office/officeart/2018/2/layout/IconVerticalSolidList"/>
    <dgm:cxn modelId="{98031EF6-5F64-427D-98F2-17481FE9055B}" type="presParOf" srcId="{47ECD9A3-9F51-4E40-B6AC-589A0E8D54F8}" destId="{623EFADB-E79B-4AE0-A194-9B683CF12FF1}" srcOrd="5" destOrd="0" presId="urn:microsoft.com/office/officeart/2018/2/layout/IconVerticalSolidList"/>
    <dgm:cxn modelId="{BAAFA347-8E9F-44C8-A41F-CE2D29B71D2B}" type="presParOf" srcId="{47ECD9A3-9F51-4E40-B6AC-589A0E8D54F8}" destId="{D2978145-A752-449F-A660-927CFE3CB72C}" srcOrd="6" destOrd="0" presId="urn:microsoft.com/office/officeart/2018/2/layout/IconVerticalSolidList"/>
    <dgm:cxn modelId="{81B4AACA-CE3B-49E7-BD2F-50629060A0AC}" type="presParOf" srcId="{D2978145-A752-449F-A660-927CFE3CB72C}" destId="{CD9FEC42-3C8E-47F4-B6B1-398B6594BF24}" srcOrd="0" destOrd="0" presId="urn:microsoft.com/office/officeart/2018/2/layout/IconVerticalSolidList"/>
    <dgm:cxn modelId="{250FD6E9-808F-4000-96C3-38DDED687047}" type="presParOf" srcId="{D2978145-A752-449F-A660-927CFE3CB72C}" destId="{43CB2641-EE50-4240-B77A-60024D5A35C4}" srcOrd="1" destOrd="0" presId="urn:microsoft.com/office/officeart/2018/2/layout/IconVerticalSolidList"/>
    <dgm:cxn modelId="{54E06875-5F02-4211-AA91-83984C7B5E5A}" type="presParOf" srcId="{D2978145-A752-449F-A660-927CFE3CB72C}" destId="{03DE493D-A090-46DB-A2F1-738BB7B1224E}" srcOrd="2" destOrd="0" presId="urn:microsoft.com/office/officeart/2018/2/layout/IconVerticalSolidList"/>
    <dgm:cxn modelId="{947E2D4F-B793-476E-93C0-E059B5F428E5}" type="presParOf" srcId="{D2978145-A752-449F-A660-927CFE3CB72C}" destId="{48A2AC55-C5D8-4FA8-A5F0-2787E18AC81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F6A31-F5BC-4221-B8D1-BBB7E3EE3117}">
      <dsp:nvSpPr>
        <dsp:cNvPr id="0" name=""/>
        <dsp:cNvSpPr/>
      </dsp:nvSpPr>
      <dsp:spPr>
        <a:xfrm>
          <a:off x="0" y="2288"/>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433DBF-6E53-48E4-A6CA-8D43CB081422}">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C3803A-B6B2-4219-A72C-0D578C07B034}">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nl-NL" sz="2200" kern="1200"/>
            <a:t>0-meting lezen</a:t>
          </a:r>
          <a:endParaRPr lang="en-US" sz="2200" kern="1200"/>
        </a:p>
      </dsp:txBody>
      <dsp:txXfrm>
        <a:off x="1339618" y="2288"/>
        <a:ext cx="5024605" cy="1159843"/>
      </dsp:txXfrm>
    </dsp:sp>
    <dsp:sp modelId="{4B3F5EC1-58DC-4E8F-B26C-743CC64500F3}">
      <dsp:nvSpPr>
        <dsp:cNvPr id="0" name=""/>
        <dsp:cNvSpPr/>
      </dsp:nvSpPr>
      <dsp:spPr>
        <a:xfrm>
          <a:off x="0" y="1452092"/>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1EC366-A8DC-4024-8CED-F10FA826DCC7}">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63B49D-5E8A-483D-82A1-A9F94FE38C65}">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nl-NL" sz="2200" kern="1200"/>
            <a:t>Kom op tijd</a:t>
          </a:r>
          <a:endParaRPr lang="en-US" sz="2200" kern="1200"/>
        </a:p>
      </dsp:txBody>
      <dsp:txXfrm>
        <a:off x="1339618" y="1452092"/>
        <a:ext cx="5024605" cy="1159843"/>
      </dsp:txXfrm>
    </dsp:sp>
    <dsp:sp modelId="{0772E50F-6E0A-49E2-B393-6DB2B15B69BD}">
      <dsp:nvSpPr>
        <dsp:cNvPr id="0" name=""/>
        <dsp:cNvSpPr/>
      </dsp:nvSpPr>
      <dsp:spPr>
        <a:xfrm>
          <a:off x="0" y="2901896"/>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C15897-FA36-4C5C-8F50-0B66DD88E7BE}">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2D02D2-B901-4173-A4BF-2ED370546EE7}">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nl-NL" sz="2200" kern="1200"/>
            <a:t>Toets duurt ongeveer 45 minuten</a:t>
          </a:r>
          <a:endParaRPr lang="en-US" sz="2200" kern="1200"/>
        </a:p>
      </dsp:txBody>
      <dsp:txXfrm>
        <a:off x="1339618" y="2901896"/>
        <a:ext cx="5024605" cy="1159843"/>
      </dsp:txXfrm>
    </dsp:sp>
    <dsp:sp modelId="{CD9FEC42-3C8E-47F4-B6B1-398B6594BF24}">
      <dsp:nvSpPr>
        <dsp:cNvPr id="0" name=""/>
        <dsp:cNvSpPr/>
      </dsp:nvSpPr>
      <dsp:spPr>
        <a:xfrm>
          <a:off x="0" y="4351700"/>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CB2641-EE50-4240-B77A-60024D5A35C4}">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A2AC55-C5D8-4FA8-A5F0-2787E18AC812}">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nl-NL" sz="2200" kern="1200"/>
            <a:t>Neem je woordenboek mee!</a:t>
          </a:r>
          <a:endParaRPr lang="en-US" sz="2200" kern="1200"/>
        </a:p>
      </dsp:txBody>
      <dsp:txXfrm>
        <a:off x="1339618" y="4351700"/>
        <a:ext cx="5024605" cy="115984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7AF97-5D4A-DBA3-29E0-300F0BDE5F1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E6F99B6-3893-41BA-DCE1-B98AB8D80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B986404-D774-E8AD-E0F9-38F9BFCEB4E3}"/>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5" name="Tijdelijke aanduiding voor voettekst 4">
            <a:extLst>
              <a:ext uri="{FF2B5EF4-FFF2-40B4-BE49-F238E27FC236}">
                <a16:creationId xmlns:a16="http://schemas.microsoft.com/office/drawing/2014/main" id="{1915DCE6-837F-0AB1-4400-49A0AD977A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76D33E3-5D18-1514-DFBF-F52270DEB63D}"/>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245407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16E92E-F788-E704-8F47-C500A1588A3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3DA43AD-E5E4-0FDE-9D0A-AD02030EBB0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C675EC9-BF85-59D8-D1DB-71AD0028033B}"/>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5" name="Tijdelijke aanduiding voor voettekst 4">
            <a:extLst>
              <a:ext uri="{FF2B5EF4-FFF2-40B4-BE49-F238E27FC236}">
                <a16:creationId xmlns:a16="http://schemas.microsoft.com/office/drawing/2014/main" id="{B7CEE94D-1144-E455-8431-3A5E97B83E2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BC6506C-C60A-49F4-F32B-715FB844D25C}"/>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63803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D55EF06-4D5E-F655-B849-2F6F222B0D5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ABC1822-C9CF-E2D7-E9CC-707BAB56D4F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EFA367F-8284-EC06-DB93-031F859F625C}"/>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5" name="Tijdelijke aanduiding voor voettekst 4">
            <a:extLst>
              <a:ext uri="{FF2B5EF4-FFF2-40B4-BE49-F238E27FC236}">
                <a16:creationId xmlns:a16="http://schemas.microsoft.com/office/drawing/2014/main" id="{2072514F-BAAC-08CC-88A1-2E5C10D7E9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558989B-9D63-7B25-E5FE-E2C7AA71BDF1}"/>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224116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D5D8D3-97AF-BDA8-DBD6-D0BFEC6BCAD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B4B5FFD-9F1A-F5AF-F7E3-0C615579B88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91F61C9-56CE-980D-20E4-DAB05350EC48}"/>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5" name="Tijdelijke aanduiding voor voettekst 4">
            <a:extLst>
              <a:ext uri="{FF2B5EF4-FFF2-40B4-BE49-F238E27FC236}">
                <a16:creationId xmlns:a16="http://schemas.microsoft.com/office/drawing/2014/main" id="{6D70D98E-9DDC-B3AA-B284-9535FC54E33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3E693C1-263B-295B-A427-D3530CEBADC2}"/>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341021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5E55FD-B078-C5D5-42B6-176FC3BB1B6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2DB6B44-2E33-574F-E4F1-39001A98E4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B5F04D-3944-BF85-3CFE-6E247DBB80FD}"/>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5" name="Tijdelijke aanduiding voor voettekst 4">
            <a:extLst>
              <a:ext uri="{FF2B5EF4-FFF2-40B4-BE49-F238E27FC236}">
                <a16:creationId xmlns:a16="http://schemas.microsoft.com/office/drawing/2014/main" id="{1E91B65D-6EE4-45F9-9794-19BBA254B41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2B09BF8-C9D9-4CFB-9E41-580D4E049A5D}"/>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370132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6066DC-C406-CF9C-EF1F-C119FE2BB50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75EE900-EC3A-2471-FAB1-CEE62E4492F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481679A-97DE-B70C-C4AF-A373EB59E91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0C369C1-9418-5F41-35B7-2D7F18E8984D}"/>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6" name="Tijdelijke aanduiding voor voettekst 5">
            <a:extLst>
              <a:ext uri="{FF2B5EF4-FFF2-40B4-BE49-F238E27FC236}">
                <a16:creationId xmlns:a16="http://schemas.microsoft.com/office/drawing/2014/main" id="{CFD4E966-EB6A-9690-AD07-6D84F456C63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C6E7E0C-0A2C-1682-730F-CD6E6B4A4B42}"/>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136113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2E65F-CBCD-C21D-85EA-E6567BE54EA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10F4001-E67A-4562-355C-162C14C6B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1560B04-0A0A-AC8C-6836-DE44CE25849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35FE766-59AB-7BA1-DC8C-2E2E2F2B24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9FB7E9F-F768-CA11-41F5-18B9FC70DD9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64D167E-2A30-AC82-1FDD-09CC0207ED8A}"/>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8" name="Tijdelijke aanduiding voor voettekst 7">
            <a:extLst>
              <a:ext uri="{FF2B5EF4-FFF2-40B4-BE49-F238E27FC236}">
                <a16:creationId xmlns:a16="http://schemas.microsoft.com/office/drawing/2014/main" id="{665B6A5B-025A-900B-5AE4-5DC887BD9B4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32EEED6-1A29-85AE-6B1E-F426E16B0B74}"/>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331845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14E69C-B7AA-28C8-F873-B5573FC85FF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776AC82-99A7-0C09-0898-E4D22C30208D}"/>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4" name="Tijdelijke aanduiding voor voettekst 3">
            <a:extLst>
              <a:ext uri="{FF2B5EF4-FFF2-40B4-BE49-F238E27FC236}">
                <a16:creationId xmlns:a16="http://schemas.microsoft.com/office/drawing/2014/main" id="{E9CDA4AD-A499-25AA-D4C8-081F0AE1F4E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3848CC2-E5E6-0B33-244E-D352E38EB92D}"/>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78412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BB45043-6C82-0DD3-F211-E37EA15F21F5}"/>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3" name="Tijdelijke aanduiding voor voettekst 2">
            <a:extLst>
              <a:ext uri="{FF2B5EF4-FFF2-40B4-BE49-F238E27FC236}">
                <a16:creationId xmlns:a16="http://schemas.microsoft.com/office/drawing/2014/main" id="{4C9EF17A-14D1-F4CC-9889-81CC3C9F289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4183816-1729-7B7E-6C09-F65CD3A3A4CC}"/>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139335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BCC2FB-D2F5-AC50-20B5-36066441F92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07FA038-4015-6CAD-1FB0-0D088AB229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09769FA-20A6-AC4C-CCAB-4E94BDA40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88DFCE5-73FC-714E-CF77-A1859C30B8F8}"/>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6" name="Tijdelijke aanduiding voor voettekst 5">
            <a:extLst>
              <a:ext uri="{FF2B5EF4-FFF2-40B4-BE49-F238E27FC236}">
                <a16:creationId xmlns:a16="http://schemas.microsoft.com/office/drawing/2014/main" id="{E808C431-7012-1680-1F1E-B4A83A0F14D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D7E2A1B-ABC4-9DDB-A215-391CF0D99DF1}"/>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3821052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CEFB0F-F6B9-5B2A-3EF5-CCAD9C842A5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6370816-880B-A1A7-9972-141BB3A834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522270F-D243-098F-2CD6-FD311161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730FF21-0943-A4A0-2243-D065108A86DF}"/>
              </a:ext>
            </a:extLst>
          </p:cNvPr>
          <p:cNvSpPr>
            <a:spLocks noGrp="1"/>
          </p:cNvSpPr>
          <p:nvPr>
            <p:ph type="dt" sz="half" idx="10"/>
          </p:nvPr>
        </p:nvSpPr>
        <p:spPr/>
        <p:txBody>
          <a:bodyPr/>
          <a:lstStyle/>
          <a:p>
            <a:fld id="{ACF42FF1-1CAB-46A7-9A87-94116A62B3EF}" type="datetimeFigureOut">
              <a:rPr lang="nl-NL" smtClean="0"/>
              <a:t>30-8-2023</a:t>
            </a:fld>
            <a:endParaRPr lang="nl-NL"/>
          </a:p>
        </p:txBody>
      </p:sp>
      <p:sp>
        <p:nvSpPr>
          <p:cNvPr id="6" name="Tijdelijke aanduiding voor voettekst 5">
            <a:extLst>
              <a:ext uri="{FF2B5EF4-FFF2-40B4-BE49-F238E27FC236}">
                <a16:creationId xmlns:a16="http://schemas.microsoft.com/office/drawing/2014/main" id="{5D36E094-D5FE-BF5F-AA5C-67B612A7D7B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EFADEB-4E01-5B28-5E02-38A75A1CC572}"/>
              </a:ext>
            </a:extLst>
          </p:cNvPr>
          <p:cNvSpPr>
            <a:spLocks noGrp="1"/>
          </p:cNvSpPr>
          <p:nvPr>
            <p:ph type="sldNum" sz="quarter" idx="12"/>
          </p:nvPr>
        </p:nvSpPr>
        <p:spPr/>
        <p:txBody>
          <a:bodyPr/>
          <a:lstStyle/>
          <a:p>
            <a:fld id="{074C3BED-382D-41F3-99B6-C587014772E7}" type="slidenum">
              <a:rPr lang="nl-NL" smtClean="0"/>
              <a:t>‹nr.›</a:t>
            </a:fld>
            <a:endParaRPr lang="nl-NL"/>
          </a:p>
        </p:txBody>
      </p:sp>
    </p:spTree>
    <p:extLst>
      <p:ext uri="{BB962C8B-B14F-4D97-AF65-F5344CB8AC3E}">
        <p14:creationId xmlns:p14="http://schemas.microsoft.com/office/powerpoint/2010/main" val="105405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53DD3B8-367B-4C2E-D20E-B1AB2396BB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ABE4271-00B3-3BED-493F-1E83017EC6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E11FDF-FC6F-BD3C-1BAA-8CE72BA0AC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42FF1-1CAB-46A7-9A87-94116A62B3EF}" type="datetimeFigureOut">
              <a:rPr lang="nl-NL" smtClean="0"/>
              <a:t>30-8-2023</a:t>
            </a:fld>
            <a:endParaRPr lang="nl-NL"/>
          </a:p>
        </p:txBody>
      </p:sp>
      <p:sp>
        <p:nvSpPr>
          <p:cNvPr id="5" name="Tijdelijke aanduiding voor voettekst 4">
            <a:extLst>
              <a:ext uri="{FF2B5EF4-FFF2-40B4-BE49-F238E27FC236}">
                <a16:creationId xmlns:a16="http://schemas.microsoft.com/office/drawing/2014/main" id="{F6A08F05-927B-BE0B-1457-A0A927728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A9729D1-F7A1-79A0-2218-5AF0A5B342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C3BED-382D-41F3-99B6-C587014772E7}" type="slidenum">
              <a:rPr lang="nl-NL" smtClean="0"/>
              <a:t>‹nr.›</a:t>
            </a:fld>
            <a:endParaRPr lang="nl-NL"/>
          </a:p>
        </p:txBody>
      </p:sp>
    </p:spTree>
    <p:extLst>
      <p:ext uri="{BB962C8B-B14F-4D97-AF65-F5344CB8AC3E}">
        <p14:creationId xmlns:p14="http://schemas.microsoft.com/office/powerpoint/2010/main" val="280982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2" name="Rectangle 2061">
            <a:extLst>
              <a:ext uri="{FF2B5EF4-FFF2-40B4-BE49-F238E27FC236}">
                <a16:creationId xmlns:a16="http://schemas.microsoft.com/office/drawing/2014/main" id="{5C55F0BA-7D8B-4753-AB68-D54E59A24A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0B4E37B-65E3-1ABA-9224-7FA94DB242A5}"/>
              </a:ext>
            </a:extLst>
          </p:cNvPr>
          <p:cNvSpPr>
            <a:spLocks noGrp="1"/>
          </p:cNvSpPr>
          <p:nvPr>
            <p:ph type="ctrTitle"/>
          </p:nvPr>
        </p:nvSpPr>
        <p:spPr>
          <a:xfrm>
            <a:off x="860524" y="4081486"/>
            <a:ext cx="10464734" cy="1314159"/>
          </a:xfrm>
          <a:noFill/>
        </p:spPr>
        <p:txBody>
          <a:bodyPr>
            <a:normAutofit/>
          </a:bodyPr>
          <a:lstStyle/>
          <a:p>
            <a:r>
              <a:rPr lang="nl-NL" sz="5200" b="1"/>
              <a:t>Nederlands</a:t>
            </a:r>
          </a:p>
        </p:txBody>
      </p:sp>
      <p:sp>
        <p:nvSpPr>
          <p:cNvPr id="3" name="Ondertitel 2">
            <a:extLst>
              <a:ext uri="{FF2B5EF4-FFF2-40B4-BE49-F238E27FC236}">
                <a16:creationId xmlns:a16="http://schemas.microsoft.com/office/drawing/2014/main" id="{DD71BE41-7FCF-F7A1-3BA9-D311C3D7E7D1}"/>
              </a:ext>
            </a:extLst>
          </p:cNvPr>
          <p:cNvSpPr>
            <a:spLocks noGrp="1"/>
          </p:cNvSpPr>
          <p:nvPr>
            <p:ph type="subTitle" idx="1"/>
          </p:nvPr>
        </p:nvSpPr>
        <p:spPr>
          <a:xfrm>
            <a:off x="836681" y="5567363"/>
            <a:ext cx="10512421" cy="557187"/>
          </a:xfrm>
          <a:noFill/>
        </p:spPr>
        <p:txBody>
          <a:bodyPr>
            <a:normAutofit/>
          </a:bodyPr>
          <a:lstStyle/>
          <a:p>
            <a:r>
              <a:rPr lang="nl-NL" sz="1500"/>
              <a:t>Curriculum</a:t>
            </a:r>
            <a:br>
              <a:rPr lang="nl-NL" sz="1500"/>
            </a:br>
            <a:r>
              <a:rPr lang="nl-NL" sz="1500"/>
              <a:t>2F +3F</a:t>
            </a:r>
          </a:p>
        </p:txBody>
      </p:sp>
      <p:pic>
        <p:nvPicPr>
          <p:cNvPr id="2050" name="Picture 2" descr="Docent Nederlands - Entrepreneur Caribbean">
            <a:extLst>
              <a:ext uri="{FF2B5EF4-FFF2-40B4-BE49-F238E27FC236}">
                <a16:creationId xmlns:a16="http://schemas.microsoft.com/office/drawing/2014/main" id="{BACE58B6-8495-52D1-30ED-18DE2AEDDD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628"/>
          <a:stretch/>
        </p:blipFill>
        <p:spPr bwMode="auto">
          <a:xfrm>
            <a:off x="2733778" y="166651"/>
            <a:ext cx="6777732" cy="3733675"/>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52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5" name="Rectangle 4104">
            <a:extLst>
              <a:ext uri="{FF2B5EF4-FFF2-40B4-BE49-F238E27FC236}">
                <a16:creationId xmlns:a16="http://schemas.microsoft.com/office/drawing/2014/main" id="{022BDE4A-8A20-4A69-9C5A-581C82036A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9F8C7F-E009-E2DA-32EF-75DBB3F7DC49}"/>
              </a:ext>
            </a:extLst>
          </p:cNvPr>
          <p:cNvSpPr>
            <a:spLocks noGrp="1"/>
          </p:cNvSpPr>
          <p:nvPr>
            <p:ph type="title"/>
          </p:nvPr>
        </p:nvSpPr>
        <p:spPr>
          <a:xfrm>
            <a:off x="1001684" y="170412"/>
            <a:ext cx="10178934" cy="1328730"/>
          </a:xfrm>
        </p:spPr>
        <p:txBody>
          <a:bodyPr vert="horz" lIns="91440" tIns="45720" rIns="91440" bIns="45720" rtlCol="0" anchor="b">
            <a:normAutofit/>
          </a:bodyPr>
          <a:lstStyle/>
          <a:p>
            <a:pPr algn="ctr"/>
            <a:r>
              <a:rPr lang="en-US" sz="5200" kern="1200">
                <a:solidFill>
                  <a:schemeClr val="tx1"/>
                </a:solidFill>
                <a:latin typeface="+mj-lt"/>
                <a:ea typeface="+mj-ea"/>
                <a:cs typeface="+mj-cs"/>
              </a:rPr>
              <a:t>Lokaal netjes achterlaten</a:t>
            </a:r>
          </a:p>
        </p:txBody>
      </p:sp>
      <p:pic>
        <p:nvPicPr>
          <p:cNvPr id="4098" name="Picture 2" descr="Leskist THEMA-handleiding Opgeruimd houdt netjes Groep 3 en 4 - PDF Gratis  download">
            <a:extLst>
              <a:ext uri="{FF2B5EF4-FFF2-40B4-BE49-F238E27FC236}">
                <a16:creationId xmlns:a16="http://schemas.microsoft.com/office/drawing/2014/main" id="{AC3D44CE-CA5F-EA08-54BB-AD5FF0206A4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 b="10705"/>
          <a:stretch/>
        </p:blipFill>
        <p:spPr bwMode="auto">
          <a:xfrm>
            <a:off x="198741" y="2410448"/>
            <a:ext cx="5803323" cy="389035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Marie Kondo in je klaslokaal: 10 tips | Juf &amp; Meester">
            <a:extLst>
              <a:ext uri="{FF2B5EF4-FFF2-40B4-BE49-F238E27FC236}">
                <a16:creationId xmlns:a16="http://schemas.microsoft.com/office/drawing/2014/main" id="{7BE5525A-A9B9-8140-84F3-79268FB08FA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92" r="1" b="1"/>
          <a:stretch/>
        </p:blipFill>
        <p:spPr bwMode="auto">
          <a:xfrm>
            <a:off x="6189934" y="2410448"/>
            <a:ext cx="5803323" cy="3890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49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A916E4-1EC3-8294-3B58-36BE50EFFC9E}"/>
              </a:ext>
            </a:extLst>
          </p:cNvPr>
          <p:cNvSpPr>
            <a:spLocks noGrp="1"/>
          </p:cNvSpPr>
          <p:nvPr>
            <p:ph type="title"/>
          </p:nvPr>
        </p:nvSpPr>
        <p:spPr>
          <a:xfrm>
            <a:off x="876694" y="741391"/>
            <a:ext cx="3549649" cy="1616203"/>
          </a:xfrm>
        </p:spPr>
        <p:txBody>
          <a:bodyPr vert="horz" lIns="91440" tIns="45720" rIns="91440" bIns="45720" rtlCol="0" anchor="b">
            <a:normAutofit/>
          </a:bodyPr>
          <a:lstStyle/>
          <a:p>
            <a:r>
              <a:rPr lang="en-US" sz="3200" b="1" dirty="0"/>
              <a:t>Te </a:t>
            </a:r>
            <a:r>
              <a:rPr lang="en-US" sz="3200" b="1" dirty="0" err="1"/>
              <a:t>laat</a:t>
            </a:r>
            <a:r>
              <a:rPr lang="en-US" sz="3200" b="1" dirty="0"/>
              <a:t>, wat dan?</a:t>
            </a:r>
          </a:p>
        </p:txBody>
      </p:sp>
      <p:sp>
        <p:nvSpPr>
          <p:cNvPr id="5" name="Tekstvak 4">
            <a:extLst>
              <a:ext uri="{FF2B5EF4-FFF2-40B4-BE49-F238E27FC236}">
                <a16:creationId xmlns:a16="http://schemas.microsoft.com/office/drawing/2014/main" id="{6DC8B28D-D65A-1EF6-005B-E99B43C342F0}"/>
              </a:ext>
            </a:extLst>
          </p:cNvPr>
          <p:cNvSpPr txBox="1"/>
          <p:nvPr/>
        </p:nvSpPr>
        <p:spPr>
          <a:xfrm>
            <a:off x="876693" y="2533476"/>
            <a:ext cx="3346964" cy="3447832"/>
          </a:xfrm>
          <a:prstGeom prst="rect">
            <a:avLst/>
          </a:prstGeom>
        </p:spPr>
        <p:txBody>
          <a:bodyPr vert="horz" lIns="91440" tIns="45720" rIns="91440" bIns="45720" rtlCol="0" anchor="t">
            <a:normAutofit/>
          </a:bodyPr>
          <a:lstStyle/>
          <a:p>
            <a:pPr>
              <a:lnSpc>
                <a:spcPct val="90000"/>
              </a:lnSpc>
              <a:spcAft>
                <a:spcPts val="600"/>
              </a:spcAft>
            </a:pPr>
            <a:r>
              <a:rPr lang="en-US" sz="2000" dirty="0" err="1"/>
              <a:t>Stuur</a:t>
            </a:r>
            <a:r>
              <a:rPr lang="en-US" sz="2000" dirty="0"/>
              <a:t> </a:t>
            </a:r>
            <a:r>
              <a:rPr lang="en-US" sz="2000" dirty="0" err="1"/>
              <a:t>mij</a:t>
            </a:r>
            <a:r>
              <a:rPr lang="en-US" sz="2000" dirty="0"/>
              <a:t> </a:t>
            </a:r>
            <a:r>
              <a:rPr lang="en-US" sz="2000" dirty="0" err="1"/>
              <a:t>een</a:t>
            </a:r>
            <a:r>
              <a:rPr lang="en-US" sz="2000" dirty="0"/>
              <a:t> </a:t>
            </a:r>
            <a:r>
              <a:rPr lang="en-US" sz="2000" dirty="0" err="1"/>
              <a:t>bericht</a:t>
            </a:r>
            <a:r>
              <a:rPr lang="en-US" sz="2000" dirty="0"/>
              <a:t> in Teams.</a:t>
            </a:r>
            <a:br>
              <a:rPr lang="en-US" sz="2000" dirty="0"/>
            </a:br>
            <a:br>
              <a:rPr lang="en-US" sz="2000" dirty="0"/>
            </a:br>
            <a:r>
              <a:rPr lang="en-US" sz="2000" dirty="0"/>
              <a:t>Je </a:t>
            </a:r>
            <a:r>
              <a:rPr lang="en-US" sz="2000" dirty="0" err="1"/>
              <a:t>wacht</a:t>
            </a:r>
            <a:r>
              <a:rPr lang="en-US" sz="2000" dirty="0"/>
              <a:t> </a:t>
            </a:r>
            <a:r>
              <a:rPr lang="en-US" sz="2000" dirty="0" err="1"/>
              <a:t>bij</a:t>
            </a:r>
            <a:r>
              <a:rPr lang="en-US" sz="2000" dirty="0"/>
              <a:t> de </a:t>
            </a:r>
            <a:r>
              <a:rPr lang="en-US" sz="2000" dirty="0" err="1"/>
              <a:t>deur</a:t>
            </a:r>
            <a:r>
              <a:rPr lang="en-US" sz="2000" dirty="0"/>
              <a:t>, </a:t>
            </a:r>
            <a:r>
              <a:rPr lang="en-US" sz="2000" dirty="0" err="1"/>
              <a:t>totdat</a:t>
            </a:r>
            <a:r>
              <a:rPr lang="en-US" sz="2000" dirty="0"/>
              <a:t> </a:t>
            </a:r>
            <a:r>
              <a:rPr lang="en-US" sz="2000" dirty="0" err="1"/>
              <a:t>ik</a:t>
            </a:r>
            <a:r>
              <a:rPr lang="en-US" sz="2000" dirty="0"/>
              <a:t> je </a:t>
            </a:r>
            <a:r>
              <a:rPr lang="en-US" sz="2000" dirty="0" err="1"/>
              <a:t>erin</a:t>
            </a:r>
            <a:r>
              <a:rPr lang="en-US" sz="2000" dirty="0"/>
              <a:t> </a:t>
            </a:r>
            <a:r>
              <a:rPr lang="en-US" sz="2000" dirty="0" err="1"/>
              <a:t>laat</a:t>
            </a:r>
            <a:r>
              <a:rPr lang="en-US" sz="2000" dirty="0"/>
              <a:t>.</a:t>
            </a:r>
          </a:p>
        </p:txBody>
      </p:sp>
      <p:pic>
        <p:nvPicPr>
          <p:cNvPr id="5122" name="Picture 2" descr="Irritant: mensen die altijd te laat komen">
            <a:extLst>
              <a:ext uri="{FF2B5EF4-FFF2-40B4-BE49-F238E27FC236}">
                <a16:creationId xmlns:a16="http://schemas.microsoft.com/office/drawing/2014/main" id="{2133CA1A-F5F1-0D03-81DC-74AB9588137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6216" r="21896" b="1"/>
          <a:stretch/>
        </p:blipFill>
        <p:spPr bwMode="auto">
          <a:xfrm>
            <a:off x="5089243" y="877413"/>
            <a:ext cx="6222628" cy="5043096"/>
          </a:xfrm>
          <a:prstGeom prst="rect">
            <a:avLst/>
          </a:prstGeom>
          <a:noFill/>
          <a:extLst>
            <a:ext uri="{909E8E84-426E-40DD-AFC4-6F175D3DCCD1}">
              <a14:hiddenFill xmlns:a14="http://schemas.microsoft.com/office/drawing/2010/main">
                <a:solidFill>
                  <a:srgbClr val="FFFFFF"/>
                </a:solidFill>
              </a14:hiddenFill>
            </a:ext>
          </a:extLst>
        </p:spPr>
      </p:pic>
      <p:grpSp>
        <p:nvGrpSpPr>
          <p:cNvPr id="5141" name="Group 5140">
            <a:extLst>
              <a:ext uri="{FF2B5EF4-FFF2-40B4-BE49-F238E27FC236}">
                <a16:creationId xmlns:a16="http://schemas.microsoft.com/office/drawing/2014/main" id="{3AFCAD34-1AFC-BC1A-F6B2-C34C63912E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89243" y="5858828"/>
            <a:ext cx="6226463" cy="123363"/>
            <a:chOff x="7015162" y="5858828"/>
            <a:chExt cx="4300544" cy="123363"/>
          </a:xfrm>
        </p:grpSpPr>
        <p:sp>
          <p:nvSpPr>
            <p:cNvPr id="5142" name="Rectangle 5141">
              <a:extLst>
                <a:ext uri="{FF2B5EF4-FFF2-40B4-BE49-F238E27FC236}">
                  <a16:creationId xmlns:a16="http://schemas.microsoft.com/office/drawing/2014/main" id="{1129F4A2-3705-CF87-3DDA-AF9CE9389B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03753" y="3770237"/>
              <a:ext cx="123362" cy="4300544"/>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3" name="Rectangle 5142">
              <a:extLst>
                <a:ext uri="{FF2B5EF4-FFF2-40B4-BE49-F238E27FC236}">
                  <a16:creationId xmlns:a16="http://schemas.microsoft.com/office/drawing/2014/main" id="{891B1028-FC76-5583-3A1F-5815A7DCF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09789" y="4876274"/>
              <a:ext cx="123362" cy="2088471"/>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37354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76F1C3A-376F-557E-DC25-8C2F20C7AC95}"/>
              </a:ext>
            </a:extLst>
          </p:cNvPr>
          <p:cNvSpPr>
            <a:spLocks noGrp="1"/>
          </p:cNvSpPr>
          <p:nvPr>
            <p:ph type="title"/>
          </p:nvPr>
        </p:nvSpPr>
        <p:spPr>
          <a:xfrm>
            <a:off x="838201" y="365125"/>
            <a:ext cx="5251316" cy="1807305"/>
          </a:xfrm>
        </p:spPr>
        <p:txBody>
          <a:bodyPr vert="horz" lIns="91440" tIns="45720" rIns="91440" bIns="45720" rtlCol="0" anchor="ctr">
            <a:normAutofit/>
          </a:bodyPr>
          <a:lstStyle/>
          <a:p>
            <a:r>
              <a:rPr lang="en-US"/>
              <a:t>Eruit gestuurd, wat te doen?</a:t>
            </a:r>
          </a:p>
        </p:txBody>
      </p:sp>
      <p:sp>
        <p:nvSpPr>
          <p:cNvPr id="5" name="Tekstvak 4">
            <a:extLst>
              <a:ext uri="{FF2B5EF4-FFF2-40B4-BE49-F238E27FC236}">
                <a16:creationId xmlns:a16="http://schemas.microsoft.com/office/drawing/2014/main" id="{38B8A188-6242-77AB-C629-CAE1213B7D2F}"/>
              </a:ext>
            </a:extLst>
          </p:cNvPr>
          <p:cNvSpPr txBox="1"/>
          <p:nvPr/>
        </p:nvSpPr>
        <p:spPr>
          <a:xfrm>
            <a:off x="838200" y="2333297"/>
            <a:ext cx="4619621" cy="3843666"/>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err="1">
                <a:effectLst/>
              </a:rPr>
              <a:t>Afspraak</a:t>
            </a:r>
            <a:r>
              <a:rPr lang="en-US" sz="2000" dirty="0">
                <a:effectLst/>
              </a:rPr>
              <a:t> </a:t>
            </a:r>
            <a:r>
              <a:rPr lang="en-US" sz="2000" dirty="0" err="1">
                <a:effectLst/>
              </a:rPr>
              <a:t>maken</a:t>
            </a:r>
            <a:r>
              <a:rPr lang="en-US" sz="2000" dirty="0">
                <a:effectLst/>
              </a:rPr>
              <a:t> met docent </a:t>
            </a:r>
            <a:r>
              <a:rPr lang="en-US" sz="2000" dirty="0" err="1">
                <a:effectLst/>
              </a:rPr>
              <a:t>en</a:t>
            </a:r>
            <a:r>
              <a:rPr lang="en-US" sz="2000" dirty="0">
                <a:effectLst/>
              </a:rPr>
              <a:t> pas </a:t>
            </a:r>
            <a:r>
              <a:rPr lang="en-US" sz="2000" dirty="0" err="1">
                <a:effectLst/>
              </a:rPr>
              <a:t>als</a:t>
            </a:r>
            <a:r>
              <a:rPr lang="en-US" sz="2000" dirty="0">
                <a:effectLst/>
              </a:rPr>
              <a:t> het is </a:t>
            </a:r>
            <a:r>
              <a:rPr lang="en-US" sz="2000" dirty="0" err="1">
                <a:effectLst/>
              </a:rPr>
              <a:t>opgelost</a:t>
            </a:r>
            <a:r>
              <a:rPr lang="en-US" sz="2000" dirty="0">
                <a:effectLst/>
              </a:rPr>
              <a:t> is de student </a:t>
            </a:r>
            <a:r>
              <a:rPr lang="en-US" sz="2000" dirty="0" err="1">
                <a:effectLst/>
              </a:rPr>
              <a:t>weer</a:t>
            </a:r>
            <a:r>
              <a:rPr lang="en-US" sz="2000" dirty="0">
                <a:effectLst/>
              </a:rPr>
              <a:t> </a:t>
            </a:r>
            <a:r>
              <a:rPr lang="en-US" sz="2000" dirty="0" err="1">
                <a:effectLst/>
              </a:rPr>
              <a:t>welkom</a:t>
            </a:r>
            <a:r>
              <a:rPr lang="en-US" sz="2000" dirty="0">
                <a:effectLst/>
              </a:rPr>
              <a:t> in de les</a:t>
            </a:r>
          </a:p>
        </p:txBody>
      </p:sp>
      <p:pic>
        <p:nvPicPr>
          <p:cNvPr id="6146" name="Picture 2" descr="Verkeerde tweelingbroer eruit gestuurd | Foto | AD.nl">
            <a:extLst>
              <a:ext uri="{FF2B5EF4-FFF2-40B4-BE49-F238E27FC236}">
                <a16:creationId xmlns:a16="http://schemas.microsoft.com/office/drawing/2014/main" id="{68FEE5D1-3E3D-867A-7848-A32BF6ADA4C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 b="7899"/>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26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E9B6A81-1707-619A-FAC3-5A8C1875A858}"/>
              </a:ext>
            </a:extLst>
          </p:cNvPr>
          <p:cNvSpPr>
            <a:spLocks noGrp="1"/>
          </p:cNvSpPr>
          <p:nvPr>
            <p:ph type="title"/>
          </p:nvPr>
        </p:nvSpPr>
        <p:spPr>
          <a:xfrm>
            <a:off x="838201" y="365125"/>
            <a:ext cx="5251316" cy="1807305"/>
          </a:xfrm>
        </p:spPr>
        <p:txBody>
          <a:bodyPr vert="horz" lIns="91440" tIns="45720" rIns="91440" bIns="45720" rtlCol="0" anchor="ctr">
            <a:normAutofit/>
          </a:bodyPr>
          <a:lstStyle/>
          <a:p>
            <a:r>
              <a:rPr lang="en-US"/>
              <a:t>Mobieltje</a:t>
            </a:r>
          </a:p>
        </p:txBody>
      </p:sp>
      <p:sp>
        <p:nvSpPr>
          <p:cNvPr id="4" name="Tekstvak 3">
            <a:extLst>
              <a:ext uri="{FF2B5EF4-FFF2-40B4-BE49-F238E27FC236}">
                <a16:creationId xmlns:a16="http://schemas.microsoft.com/office/drawing/2014/main" id="{62DC65CC-9136-676B-AD42-5A70B43ED5AE}"/>
              </a:ext>
            </a:extLst>
          </p:cNvPr>
          <p:cNvSpPr txBox="1"/>
          <p:nvPr/>
        </p:nvSpPr>
        <p:spPr>
          <a:xfrm>
            <a:off x="838200" y="2333297"/>
            <a:ext cx="4619621" cy="3843666"/>
          </a:xfrm>
          <a:prstGeom prst="rect">
            <a:avLst/>
          </a:prstGeom>
        </p:spPr>
        <p:txBody>
          <a:bodyPr vert="horz" lIns="91440" tIns="45720" rIns="91440" bIns="45720" rtlCol="0">
            <a:normAutofit/>
          </a:bodyPr>
          <a:lstStyle/>
          <a:p>
            <a:pPr>
              <a:lnSpc>
                <a:spcPct val="90000"/>
              </a:lnSpc>
              <a:spcAft>
                <a:spcPts val="600"/>
              </a:spcAft>
            </a:pPr>
            <a:r>
              <a:rPr lang="en-US" sz="2800" dirty="0" err="1"/>
              <a:t>Tijdens</a:t>
            </a:r>
            <a:r>
              <a:rPr lang="en-US" sz="2800" dirty="0"/>
              <a:t> </a:t>
            </a:r>
            <a:r>
              <a:rPr lang="en-US" sz="2800" dirty="0" err="1"/>
              <a:t>uitleg</a:t>
            </a:r>
            <a:r>
              <a:rPr lang="en-US" sz="2800" dirty="0"/>
              <a:t> /</a:t>
            </a:r>
            <a:r>
              <a:rPr lang="en-US" sz="2800" dirty="0" err="1"/>
              <a:t>presentaties</a:t>
            </a:r>
            <a:r>
              <a:rPr lang="en-US" sz="2800" dirty="0"/>
              <a:t> is je </a:t>
            </a:r>
            <a:r>
              <a:rPr lang="en-US" sz="2800" dirty="0" err="1"/>
              <a:t>mobiel</a:t>
            </a:r>
            <a:r>
              <a:rPr lang="en-US" sz="2800" dirty="0"/>
              <a:t> in je </a:t>
            </a:r>
            <a:r>
              <a:rPr lang="en-US" sz="2800" dirty="0" err="1"/>
              <a:t>tas.</a:t>
            </a:r>
            <a:br>
              <a:rPr lang="en-US" sz="2800" dirty="0"/>
            </a:br>
            <a:br>
              <a:rPr lang="en-US" sz="2800" dirty="0"/>
            </a:br>
            <a:r>
              <a:rPr lang="en-US" sz="2800" dirty="0" err="1"/>
              <a:t>Tijdens</a:t>
            </a:r>
            <a:r>
              <a:rPr lang="en-US" sz="2800" dirty="0"/>
              <a:t> </a:t>
            </a:r>
            <a:r>
              <a:rPr lang="en-US" sz="2800" dirty="0" err="1"/>
              <a:t>zelfstandig</a:t>
            </a:r>
            <a:r>
              <a:rPr lang="en-US" sz="2800" dirty="0"/>
              <a:t> </a:t>
            </a:r>
            <a:r>
              <a:rPr lang="en-US" sz="2800" dirty="0" err="1"/>
              <a:t>werken</a:t>
            </a:r>
            <a:r>
              <a:rPr lang="en-US" sz="2800" dirty="0"/>
              <a:t>, mag je </a:t>
            </a:r>
            <a:r>
              <a:rPr lang="en-US" sz="2800" dirty="0" err="1"/>
              <a:t>muziek</a:t>
            </a:r>
            <a:r>
              <a:rPr lang="en-US" sz="2800" dirty="0"/>
              <a:t> op,</a:t>
            </a:r>
          </a:p>
          <a:p>
            <a:pPr>
              <a:lnSpc>
                <a:spcPct val="90000"/>
              </a:lnSpc>
              <a:spcAft>
                <a:spcPts val="600"/>
              </a:spcAft>
            </a:pPr>
            <a:r>
              <a:rPr lang="en-US" sz="2800" dirty="0" err="1"/>
              <a:t>geen</a:t>
            </a:r>
            <a:r>
              <a:rPr lang="en-US" sz="2800" dirty="0"/>
              <a:t> Netflix, games </a:t>
            </a:r>
            <a:r>
              <a:rPr lang="en-US" sz="2800" dirty="0" err="1"/>
              <a:t>etc</a:t>
            </a:r>
            <a:br>
              <a:rPr lang="en-US" sz="2800" dirty="0"/>
            </a:br>
            <a:endParaRPr lang="en-US" sz="2800" dirty="0"/>
          </a:p>
        </p:txBody>
      </p:sp>
      <p:pic>
        <p:nvPicPr>
          <p:cNvPr id="7170" name="Picture 2" descr="Het mysterie van Majda's gestolen mobieltje | Aicha Qandisha">
            <a:extLst>
              <a:ext uri="{FF2B5EF4-FFF2-40B4-BE49-F238E27FC236}">
                <a16:creationId xmlns:a16="http://schemas.microsoft.com/office/drawing/2014/main" id="{8F4A0A16-1B88-A8BA-5D70-8B32206FCA4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884"/>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92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7F8B63-D8F8-805E-B113-9F8BDDBC3330}"/>
              </a:ext>
            </a:extLst>
          </p:cNvPr>
          <p:cNvSpPr>
            <a:spLocks noGrp="1"/>
          </p:cNvSpPr>
          <p:nvPr>
            <p:ph type="title"/>
          </p:nvPr>
        </p:nvSpPr>
        <p:spPr>
          <a:xfrm>
            <a:off x="762000" y="1138036"/>
            <a:ext cx="4085665" cy="1402470"/>
          </a:xfrm>
        </p:spPr>
        <p:txBody>
          <a:bodyPr anchor="t">
            <a:normAutofit/>
          </a:bodyPr>
          <a:lstStyle/>
          <a:p>
            <a:r>
              <a:rPr lang="nl-NL" sz="3200"/>
              <a:t>Wat heb je nodig tijdens de les</a:t>
            </a:r>
          </a:p>
        </p:txBody>
      </p:sp>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E1455A9C-4484-94DF-C8E2-D313B3FF2ACB}"/>
              </a:ext>
            </a:extLst>
          </p:cNvPr>
          <p:cNvSpPr>
            <a:spLocks noGrp="1"/>
          </p:cNvSpPr>
          <p:nvPr>
            <p:ph idx="1"/>
          </p:nvPr>
        </p:nvSpPr>
        <p:spPr>
          <a:xfrm>
            <a:off x="762000" y="2551176"/>
            <a:ext cx="4085665" cy="3591207"/>
          </a:xfrm>
        </p:spPr>
        <p:txBody>
          <a:bodyPr>
            <a:normAutofit/>
          </a:bodyPr>
          <a:lstStyle/>
          <a:p>
            <a:r>
              <a:rPr lang="nl-NL" sz="2000" dirty="0"/>
              <a:t>Laptop</a:t>
            </a:r>
          </a:p>
          <a:p>
            <a:r>
              <a:rPr lang="nl-NL" sz="2000" dirty="0"/>
              <a:t>Pen</a:t>
            </a:r>
          </a:p>
          <a:p>
            <a:r>
              <a:rPr lang="nl-NL" sz="2000" dirty="0"/>
              <a:t>Papier / schrift</a:t>
            </a:r>
          </a:p>
          <a:p>
            <a:r>
              <a:rPr lang="nl-NL" sz="2000" dirty="0"/>
              <a:t>Woordenboek tijdens toetsen</a:t>
            </a:r>
          </a:p>
        </p:txBody>
      </p:sp>
      <p:pic>
        <p:nvPicPr>
          <p:cNvPr id="5" name="Picture 4" descr="Stapel tijdschriften op een tafel">
            <a:extLst>
              <a:ext uri="{FF2B5EF4-FFF2-40B4-BE49-F238E27FC236}">
                <a16:creationId xmlns:a16="http://schemas.microsoft.com/office/drawing/2014/main" id="{92A43529-EACC-D8CC-9AD6-910CA475DD29}"/>
              </a:ext>
            </a:extLst>
          </p:cNvPr>
          <p:cNvPicPr>
            <a:picLocks noChangeAspect="1"/>
          </p:cNvPicPr>
          <p:nvPr/>
        </p:nvPicPr>
        <p:blipFill rotWithShape="1">
          <a:blip r:embed="rId2"/>
          <a:srcRect l="34503" r="1832" b="-1"/>
          <a:stretch/>
        </p:blipFill>
        <p:spPr>
          <a:xfrm>
            <a:off x="5650992" y="10"/>
            <a:ext cx="6541008" cy="6857990"/>
          </a:xfrm>
          <a:prstGeom prst="rect">
            <a:avLst/>
          </a:prstGeom>
        </p:spPr>
      </p:pic>
    </p:spTree>
    <p:extLst>
      <p:ext uri="{BB962C8B-B14F-4D97-AF65-F5344CB8AC3E}">
        <p14:creationId xmlns:p14="http://schemas.microsoft.com/office/powerpoint/2010/main" val="110407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Freeform: Shape 25">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02D23163-C9F1-1ABC-BD5E-EA2103E44F04}"/>
              </a:ext>
            </a:extLst>
          </p:cNvPr>
          <p:cNvSpPr>
            <a:spLocks noGrp="1"/>
          </p:cNvSpPr>
          <p:nvPr>
            <p:ph type="title"/>
          </p:nvPr>
        </p:nvSpPr>
        <p:spPr>
          <a:xfrm>
            <a:off x="621792" y="1161288"/>
            <a:ext cx="3602736" cy="4526280"/>
          </a:xfrm>
        </p:spPr>
        <p:txBody>
          <a:bodyPr>
            <a:normAutofit/>
          </a:bodyPr>
          <a:lstStyle/>
          <a:p>
            <a:r>
              <a:rPr lang="nl-NL" sz="4000"/>
              <a:t>Volgende les</a:t>
            </a:r>
          </a:p>
        </p:txBody>
      </p:sp>
      <p:sp>
        <p:nvSpPr>
          <p:cNvPr id="30" name="Rectangle 29">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0" name="Tijdelijke aanduiding voor inhoud 2">
            <a:extLst>
              <a:ext uri="{FF2B5EF4-FFF2-40B4-BE49-F238E27FC236}">
                <a16:creationId xmlns:a16="http://schemas.microsoft.com/office/drawing/2014/main" id="{B2E6E0E9-6424-E677-2CF3-C4211D1F6280}"/>
              </a:ext>
            </a:extLst>
          </p:cNvPr>
          <p:cNvGraphicFramePr>
            <a:graphicFrameLocks noGrp="1"/>
          </p:cNvGraphicFramePr>
          <p:nvPr>
            <p:ph idx="1"/>
            <p:extLst>
              <p:ext uri="{D42A27DB-BD31-4B8C-83A1-F6EECF244321}">
                <p14:modId xmlns:p14="http://schemas.microsoft.com/office/powerpoint/2010/main" val="356192193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127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638E3-C17E-9325-3F4E-FDFD253B3299}"/>
              </a:ext>
            </a:extLst>
          </p:cNvPr>
          <p:cNvSpPr>
            <a:spLocks noGrp="1"/>
          </p:cNvSpPr>
          <p:nvPr>
            <p:ph type="title"/>
          </p:nvPr>
        </p:nvSpPr>
        <p:spPr/>
        <p:txBody>
          <a:bodyPr/>
          <a:lstStyle/>
          <a:p>
            <a:r>
              <a:rPr lang="nl-NL" dirty="0"/>
              <a:t>Spelletje Galgje</a:t>
            </a:r>
          </a:p>
        </p:txBody>
      </p:sp>
      <p:sp>
        <p:nvSpPr>
          <p:cNvPr id="3" name="Tijdelijke aanduiding voor inhoud 2">
            <a:extLst>
              <a:ext uri="{FF2B5EF4-FFF2-40B4-BE49-F238E27FC236}">
                <a16:creationId xmlns:a16="http://schemas.microsoft.com/office/drawing/2014/main" id="{56A8356B-46AA-48B9-549A-39B6BE4541EB}"/>
              </a:ext>
            </a:extLst>
          </p:cNvPr>
          <p:cNvSpPr>
            <a:spLocks noGrp="1"/>
          </p:cNvSpPr>
          <p:nvPr>
            <p:ph idx="1"/>
          </p:nvPr>
        </p:nvSpPr>
        <p:spPr/>
        <p:txBody>
          <a:bodyPr/>
          <a:lstStyle/>
          <a:p>
            <a:pPr marL="0" indent="0">
              <a:buNone/>
            </a:pPr>
            <a:r>
              <a:rPr lang="nl-NL" dirty="0"/>
              <a:t>Galgje Dit oeroude spelletje doet het nog altijd erg goed in de klas. Bedenk een woord en laat de leerlingen door om de beurt letters te noemen het woord raden. Een verkeerde letter levert steeds deel van de galg op. Als variatie kun je de leerlingen ook zelf woorden laten bedenke</a:t>
            </a:r>
          </a:p>
        </p:txBody>
      </p:sp>
    </p:spTree>
    <p:extLst>
      <p:ext uri="{BB962C8B-B14F-4D97-AF65-F5344CB8AC3E}">
        <p14:creationId xmlns:p14="http://schemas.microsoft.com/office/powerpoint/2010/main" val="1317188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586B81-EFE8-05FE-001B-F9D0BF2B8FEA}"/>
              </a:ext>
            </a:extLst>
          </p:cNvPr>
          <p:cNvSpPr>
            <a:spLocks noGrp="1"/>
          </p:cNvSpPr>
          <p:nvPr>
            <p:ph type="title"/>
          </p:nvPr>
        </p:nvSpPr>
        <p:spPr/>
        <p:txBody>
          <a:bodyPr/>
          <a:lstStyle/>
          <a:p>
            <a:r>
              <a:rPr lang="nl-NL" dirty="0"/>
              <a:t> </a:t>
            </a:r>
            <a:r>
              <a:rPr lang="nl-NL" dirty="0" err="1"/>
              <a:t>SpelletjeWie</a:t>
            </a:r>
            <a:r>
              <a:rPr lang="nl-NL" dirty="0"/>
              <a:t> is het?</a:t>
            </a:r>
          </a:p>
        </p:txBody>
      </p:sp>
      <p:sp>
        <p:nvSpPr>
          <p:cNvPr id="3" name="Tijdelijke aanduiding voor inhoud 2">
            <a:extLst>
              <a:ext uri="{FF2B5EF4-FFF2-40B4-BE49-F238E27FC236}">
                <a16:creationId xmlns:a16="http://schemas.microsoft.com/office/drawing/2014/main" id="{ADB8B39B-5AF9-7A6E-50FD-122DC58F5CEA}"/>
              </a:ext>
            </a:extLst>
          </p:cNvPr>
          <p:cNvSpPr>
            <a:spLocks noGrp="1"/>
          </p:cNvSpPr>
          <p:nvPr>
            <p:ph idx="1"/>
          </p:nvPr>
        </p:nvSpPr>
        <p:spPr/>
        <p:txBody>
          <a:bodyPr/>
          <a:lstStyle/>
          <a:p>
            <a:pPr marL="0" indent="0">
              <a:buNone/>
            </a:pPr>
            <a:r>
              <a:rPr lang="nl-NL" dirty="0"/>
              <a:t>Wie is het? Als spelleider neem je 1 persoon uit de klas in gedachten. Iedereen uit de klas gaat staan. Om de beurt stelt iemand uit de klas een vraag aan de spelleider om er achter te komen wie de spelleider in gedachten heeft. Bijvoorbeeld: Heeft hij/zij een bril? Antwoord: Nee Dan mag iedereen met een bril gaan zitten. Antwoord: Ja. Dan mag iedereen zonder bril gaan zitten. Vervolgens komt de volgende vraag. Hoeveel vragen heeft de klas nodig om achter de persoon te komen die de spelleider in gedachten heeft. Variant: Laat een leerling voor in de klas staan en iemand in gedachten houd</a:t>
            </a:r>
          </a:p>
        </p:txBody>
      </p:sp>
    </p:spTree>
    <p:extLst>
      <p:ext uri="{BB962C8B-B14F-4D97-AF65-F5344CB8AC3E}">
        <p14:creationId xmlns:p14="http://schemas.microsoft.com/office/powerpoint/2010/main" val="1218622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933129-FFE0-CC9C-EC0C-8C1A8D226CC2}"/>
              </a:ext>
            </a:extLst>
          </p:cNvPr>
          <p:cNvSpPr>
            <a:spLocks noGrp="1"/>
          </p:cNvSpPr>
          <p:nvPr>
            <p:ph type="title"/>
          </p:nvPr>
        </p:nvSpPr>
        <p:spPr/>
        <p:txBody>
          <a:bodyPr/>
          <a:lstStyle/>
          <a:p>
            <a:r>
              <a:rPr lang="nl-NL" dirty="0"/>
              <a:t>Spelletje </a:t>
            </a:r>
            <a:r>
              <a:rPr lang="nl-NL" dirty="0" err="1"/>
              <a:t>Lingo</a:t>
            </a:r>
            <a:endParaRPr lang="nl-NL" dirty="0"/>
          </a:p>
        </p:txBody>
      </p:sp>
      <p:sp>
        <p:nvSpPr>
          <p:cNvPr id="3" name="Tijdelijke aanduiding voor inhoud 2">
            <a:extLst>
              <a:ext uri="{FF2B5EF4-FFF2-40B4-BE49-F238E27FC236}">
                <a16:creationId xmlns:a16="http://schemas.microsoft.com/office/drawing/2014/main" id="{9674E86E-3788-2F2D-B6E9-E5A41332AD21}"/>
              </a:ext>
            </a:extLst>
          </p:cNvPr>
          <p:cNvSpPr>
            <a:spLocks noGrp="1"/>
          </p:cNvSpPr>
          <p:nvPr>
            <p:ph idx="1"/>
          </p:nvPr>
        </p:nvSpPr>
        <p:spPr/>
        <p:txBody>
          <a:bodyPr/>
          <a:lstStyle/>
          <a:p>
            <a:pPr marL="0" indent="0">
              <a:buNone/>
            </a:pPr>
            <a:r>
              <a:rPr lang="nl-NL" dirty="0"/>
              <a:t>zoveel mogelijk woorden opschrijven met 5 letters. Bekijk na deze twee minuten welke leerlingen de meeste woorden heeft gevonden. Je kunt dit spel uitbreiden door de leerlingen woorden te laten maken met een ander aantal letters.</a:t>
            </a:r>
          </a:p>
        </p:txBody>
      </p:sp>
    </p:spTree>
    <p:extLst>
      <p:ext uri="{BB962C8B-B14F-4D97-AF65-F5344CB8AC3E}">
        <p14:creationId xmlns:p14="http://schemas.microsoft.com/office/powerpoint/2010/main" val="2132205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gras, buitenshuis, hemel, kleding&#10;&#10;Automatisch gegenereerde beschrijving">
            <a:extLst>
              <a:ext uri="{FF2B5EF4-FFF2-40B4-BE49-F238E27FC236}">
                <a16:creationId xmlns:a16="http://schemas.microsoft.com/office/drawing/2014/main" id="{AD51BD6E-1BC0-DAF7-E39C-140CED4CABBE}"/>
              </a:ext>
            </a:extLst>
          </p:cNvPr>
          <p:cNvPicPr>
            <a:picLocks noChangeAspect="1"/>
          </p:cNvPicPr>
          <p:nvPr/>
        </p:nvPicPr>
        <p:blipFill rotWithShape="1">
          <a:blip r:embed="rId2">
            <a:extLst>
              <a:ext uri="{28A0092B-C50C-407E-A947-70E740481C1C}">
                <a14:useLocalDpi xmlns:a14="http://schemas.microsoft.com/office/drawing/2010/main" val="0"/>
              </a:ext>
            </a:extLst>
          </a:blip>
          <a:srcRect t="5436"/>
          <a:stretch/>
        </p:blipFill>
        <p:spPr>
          <a:xfrm>
            <a:off x="2522356" y="10"/>
            <a:ext cx="9669642" cy="6857990"/>
          </a:xfrm>
          <a:prstGeom prst="rect">
            <a:avLst/>
          </a:prstGeom>
        </p:spPr>
      </p:pic>
      <p:sp>
        <p:nvSpPr>
          <p:cNvPr id="14" name="Rectangle 13">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F211BC30-F9BA-7D83-3271-8710B34C02AF}"/>
              </a:ext>
            </a:extLst>
          </p:cNvPr>
          <p:cNvSpPr>
            <a:spLocks noGrp="1"/>
          </p:cNvSpPr>
          <p:nvPr>
            <p:ph type="title"/>
          </p:nvPr>
        </p:nvSpPr>
        <p:spPr>
          <a:xfrm>
            <a:off x="838200" y="365125"/>
            <a:ext cx="3822189" cy="1899912"/>
          </a:xfrm>
        </p:spPr>
        <p:txBody>
          <a:bodyPr>
            <a:normAutofit/>
          </a:bodyPr>
          <a:lstStyle/>
          <a:p>
            <a:r>
              <a:rPr lang="nl-NL" sz="4000"/>
              <a:t>		Georgette Enthofen</a:t>
            </a:r>
          </a:p>
        </p:txBody>
      </p:sp>
      <p:sp>
        <p:nvSpPr>
          <p:cNvPr id="9" name="Content Placeholder 8">
            <a:extLst>
              <a:ext uri="{FF2B5EF4-FFF2-40B4-BE49-F238E27FC236}">
                <a16:creationId xmlns:a16="http://schemas.microsoft.com/office/drawing/2014/main" id="{EEEC35D5-F042-0AFF-D426-EDED9AAE1FFE}"/>
              </a:ext>
            </a:extLst>
          </p:cNvPr>
          <p:cNvSpPr>
            <a:spLocks noGrp="1"/>
          </p:cNvSpPr>
          <p:nvPr>
            <p:ph idx="1"/>
          </p:nvPr>
        </p:nvSpPr>
        <p:spPr>
          <a:xfrm>
            <a:off x="838200" y="2434201"/>
            <a:ext cx="3822189" cy="3742762"/>
          </a:xfrm>
        </p:spPr>
        <p:txBody>
          <a:bodyPr>
            <a:normAutofit/>
          </a:bodyPr>
          <a:lstStyle/>
          <a:p>
            <a:endParaRPr lang="en-US" sz="2000"/>
          </a:p>
        </p:txBody>
      </p:sp>
    </p:spTree>
    <p:extLst>
      <p:ext uri="{BB962C8B-B14F-4D97-AF65-F5344CB8AC3E}">
        <p14:creationId xmlns:p14="http://schemas.microsoft.com/office/powerpoint/2010/main" val="268428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5C06D8A-AF35-15B4-623B-BBD8E87E5226}"/>
              </a:ext>
            </a:extLst>
          </p:cNvPr>
          <p:cNvSpPr>
            <a:spLocks noGrp="1"/>
          </p:cNvSpPr>
          <p:nvPr>
            <p:ph type="title"/>
          </p:nvPr>
        </p:nvSpPr>
        <p:spPr>
          <a:xfrm>
            <a:off x="640080" y="325369"/>
            <a:ext cx="4368602" cy="1956841"/>
          </a:xfrm>
        </p:spPr>
        <p:txBody>
          <a:bodyPr anchor="b">
            <a:normAutofit/>
          </a:bodyPr>
          <a:lstStyle/>
          <a:p>
            <a:r>
              <a:rPr lang="nl-NL" sz="4200" dirty="0"/>
              <a:t>Wat is Nederlands voor jou en wat wil je leren dit jaar?</a:t>
            </a:r>
          </a:p>
        </p:txBody>
      </p:sp>
      <p:sp>
        <p:nvSpPr>
          <p:cNvPr id="1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61177053-627D-2F9A-FA9A-9B7CC629104D}"/>
              </a:ext>
            </a:extLst>
          </p:cNvPr>
          <p:cNvSpPr>
            <a:spLocks noGrp="1"/>
          </p:cNvSpPr>
          <p:nvPr>
            <p:ph idx="1"/>
          </p:nvPr>
        </p:nvSpPr>
        <p:spPr>
          <a:xfrm>
            <a:off x="640080" y="2872899"/>
            <a:ext cx="4243589" cy="3320668"/>
          </a:xfrm>
        </p:spPr>
        <p:txBody>
          <a:bodyPr>
            <a:normAutofit/>
          </a:bodyPr>
          <a:lstStyle/>
          <a:p>
            <a:pPr marL="0" indent="0">
              <a:buNone/>
            </a:pPr>
            <a:endParaRPr lang="nl-NL" sz="2200">
              <a:latin typeface="+mj-lt"/>
            </a:endParaRPr>
          </a:p>
          <a:p>
            <a:pPr marL="0" indent="0">
              <a:buNone/>
            </a:pPr>
            <a:endParaRPr lang="nl-NL" sz="2200" dirty="0"/>
          </a:p>
          <a:p>
            <a:pPr marL="0" indent="0">
              <a:buNone/>
            </a:pPr>
            <a:endParaRPr lang="nl-NL" sz="2200" dirty="0"/>
          </a:p>
          <a:p>
            <a:pPr marL="0" indent="0">
              <a:buNone/>
            </a:pPr>
            <a:endParaRPr lang="nl-NL" sz="2200" dirty="0"/>
          </a:p>
          <a:p>
            <a:pPr marL="0" indent="0">
              <a:buNone/>
            </a:pPr>
            <a:endParaRPr lang="nl-NL" sz="2200" dirty="0"/>
          </a:p>
        </p:txBody>
      </p:sp>
      <p:pic>
        <p:nvPicPr>
          <p:cNvPr id="5" name="Afbeelding 4" descr="Afbeelding met patroon, Graphics, pixel, ontwerp&#10;&#10;Automatisch gegenereerde beschrijving">
            <a:extLst>
              <a:ext uri="{FF2B5EF4-FFF2-40B4-BE49-F238E27FC236}">
                <a16:creationId xmlns:a16="http://schemas.microsoft.com/office/drawing/2014/main" id="{DA110CCF-8B7D-EE80-BA35-C502E9662231}"/>
              </a:ext>
            </a:extLst>
          </p:cNvPr>
          <p:cNvPicPr>
            <a:picLocks noChangeAspect="1"/>
          </p:cNvPicPr>
          <p:nvPr/>
        </p:nvPicPr>
        <p:blipFill rotWithShape="1">
          <a:blip r:embed="rId2">
            <a:extLst>
              <a:ext uri="{28A0092B-C50C-407E-A947-70E740481C1C}">
                <a14:useLocalDpi xmlns:a14="http://schemas.microsoft.com/office/drawing/2010/main" val="0"/>
              </a:ext>
            </a:extLst>
          </a:blip>
          <a:srcRect t="153" b="150"/>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31654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2" descr="Afbeelding met persoon, Fastfood, voedsel, sandwich&#10;&#10;Automatisch gegenereerde beschrijving">
            <a:extLst>
              <a:ext uri="{FF2B5EF4-FFF2-40B4-BE49-F238E27FC236}">
                <a16:creationId xmlns:a16="http://schemas.microsoft.com/office/drawing/2014/main" id="{1144C498-9C04-B277-F3BC-204FED11F841}"/>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9724" b="340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8209" name="Rectangle 819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6A8447B-04F4-1D0C-68D5-4889B2CE8300}"/>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300" b="0" i="0" u="none" strike="noStrike" dirty="0">
                <a:solidFill>
                  <a:schemeClr val="tx1">
                    <a:lumMod val="85000"/>
                    <a:lumOff val="15000"/>
                  </a:schemeClr>
                </a:solidFill>
                <a:effectLst/>
              </a:rPr>
              <a:t>Wat </a:t>
            </a:r>
            <a:r>
              <a:rPr lang="en-US" sz="3300" b="0" i="0" u="none" strike="noStrike" dirty="0" err="1">
                <a:solidFill>
                  <a:schemeClr val="tx1">
                    <a:lumMod val="85000"/>
                    <a:lumOff val="15000"/>
                  </a:schemeClr>
                </a:solidFill>
                <a:effectLst/>
              </a:rPr>
              <a:t>zou</a:t>
            </a:r>
            <a:r>
              <a:rPr lang="en-US" sz="3300" b="0" i="0" u="none" strike="noStrike" dirty="0">
                <a:solidFill>
                  <a:schemeClr val="tx1">
                    <a:lumMod val="85000"/>
                    <a:lumOff val="15000"/>
                  </a:schemeClr>
                </a:solidFill>
                <a:effectLst/>
              </a:rPr>
              <a:t> je </a:t>
            </a:r>
            <a:r>
              <a:rPr lang="en-US" sz="3300" b="0" i="0" u="none" strike="noStrike" dirty="0" err="1">
                <a:solidFill>
                  <a:schemeClr val="tx1">
                    <a:lumMod val="85000"/>
                    <a:lumOff val="15000"/>
                  </a:schemeClr>
                </a:solidFill>
                <a:effectLst/>
              </a:rPr>
              <a:t>allemaal</a:t>
            </a:r>
            <a:r>
              <a:rPr lang="en-US" sz="3300" b="0" i="0" u="none" strike="noStrike" dirty="0">
                <a:solidFill>
                  <a:schemeClr val="tx1">
                    <a:lumMod val="85000"/>
                    <a:lumOff val="15000"/>
                  </a:schemeClr>
                </a:solidFill>
                <a:effectLst/>
              </a:rPr>
              <a:t> </a:t>
            </a:r>
            <a:r>
              <a:rPr lang="en-US" sz="3300" b="0" i="0" u="none" strike="noStrike" dirty="0" err="1">
                <a:solidFill>
                  <a:schemeClr val="tx1">
                    <a:lumMod val="85000"/>
                    <a:lumOff val="15000"/>
                  </a:schemeClr>
                </a:solidFill>
                <a:effectLst/>
              </a:rPr>
              <a:t>kunnen</a:t>
            </a:r>
            <a:r>
              <a:rPr lang="en-US" sz="3300" b="0" i="0" u="none" strike="noStrike" dirty="0">
                <a:solidFill>
                  <a:schemeClr val="tx1">
                    <a:lumMod val="85000"/>
                    <a:lumOff val="15000"/>
                  </a:schemeClr>
                </a:solidFill>
                <a:effectLst/>
              </a:rPr>
              <a:t> </a:t>
            </a:r>
            <a:r>
              <a:rPr lang="en-US" sz="3300" b="0" i="0" u="none" strike="noStrike" dirty="0" err="1">
                <a:solidFill>
                  <a:schemeClr val="tx1">
                    <a:lumMod val="85000"/>
                    <a:lumOff val="15000"/>
                  </a:schemeClr>
                </a:solidFill>
                <a:effectLst/>
              </a:rPr>
              <a:t>doen</a:t>
            </a:r>
            <a:r>
              <a:rPr lang="en-US" sz="3300" b="0" i="0" u="none" strike="noStrike" dirty="0">
                <a:solidFill>
                  <a:schemeClr val="tx1">
                    <a:lumMod val="85000"/>
                    <a:lumOff val="15000"/>
                  </a:schemeClr>
                </a:solidFill>
                <a:effectLst/>
              </a:rPr>
              <a:t> met </a:t>
            </a:r>
            <a:r>
              <a:rPr lang="en-US" sz="3300" b="0" i="0" u="none" strike="noStrike" dirty="0" err="1">
                <a:solidFill>
                  <a:schemeClr val="tx1">
                    <a:lumMod val="85000"/>
                    <a:lumOff val="15000"/>
                  </a:schemeClr>
                </a:solidFill>
                <a:effectLst/>
              </a:rPr>
              <a:t>deze</a:t>
            </a:r>
            <a:r>
              <a:rPr lang="en-US" sz="3300" b="0" i="0" u="none" strike="noStrike" dirty="0">
                <a:solidFill>
                  <a:schemeClr val="tx1">
                    <a:lumMod val="85000"/>
                    <a:lumOff val="15000"/>
                  </a:schemeClr>
                </a:solidFill>
                <a:effectLst/>
              </a:rPr>
              <a:t> mega hamburger?</a:t>
            </a:r>
            <a:r>
              <a:rPr lang="en-US" sz="3300" b="0" i="0" dirty="0">
                <a:solidFill>
                  <a:schemeClr val="tx1">
                    <a:lumMod val="85000"/>
                    <a:lumOff val="15000"/>
                  </a:schemeClr>
                </a:solidFill>
                <a:effectLst/>
              </a:rPr>
              <a:t>​</a:t>
            </a:r>
            <a:endParaRPr lang="en-US" sz="3300" dirty="0">
              <a:solidFill>
                <a:schemeClr val="tx1">
                  <a:lumMod val="85000"/>
                  <a:lumOff val="15000"/>
                </a:schemeClr>
              </a:solidFill>
            </a:endParaRPr>
          </a:p>
        </p:txBody>
      </p:sp>
      <p:cxnSp>
        <p:nvCxnSpPr>
          <p:cNvPr id="8210" name="Straight Connector 820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8211" name="Straight Connector 820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83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4E88AA5-03D5-547C-F916-9E3965634E19}"/>
              </a:ext>
            </a:extLst>
          </p:cNvPr>
          <p:cNvSpPr>
            <a:spLocks noGrp="1"/>
          </p:cNvSpPr>
          <p:nvPr>
            <p:ph type="title"/>
          </p:nvPr>
        </p:nvSpPr>
        <p:spPr>
          <a:xfrm>
            <a:off x="1524000" y="3851974"/>
            <a:ext cx="9144000" cy="1152663"/>
          </a:xfrm>
        </p:spPr>
        <p:txBody>
          <a:bodyPr vert="horz" lIns="91440" tIns="45720" rIns="91440" bIns="45720" rtlCol="0" anchor="b">
            <a:normAutofit/>
          </a:bodyPr>
          <a:lstStyle/>
          <a:p>
            <a:pPr algn="ctr"/>
            <a:r>
              <a:rPr lang="en-US"/>
              <a:t>Hoe ziet het vak Nederlands eruit?</a:t>
            </a:r>
          </a:p>
        </p:txBody>
      </p:sp>
      <p:pic>
        <p:nvPicPr>
          <p:cNvPr id="1028" name="Picture 4" descr="Didactief | Het schoolvak Nederlands moet op de schop">
            <a:extLst>
              <a:ext uri="{FF2B5EF4-FFF2-40B4-BE49-F238E27FC236}">
                <a16:creationId xmlns:a16="http://schemas.microsoft.com/office/drawing/2014/main" id="{F50244D2-E8D0-43BB-3F47-932862B5E93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3807" r="1" b="1370"/>
          <a:stretch/>
        </p:blipFill>
        <p:spPr bwMode="auto">
          <a:xfrm>
            <a:off x="183588" y="616911"/>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356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7C93732-12C1-AD65-A59F-AF711AC951E0}"/>
              </a:ext>
            </a:extLst>
          </p:cNvPr>
          <p:cNvSpPr>
            <a:spLocks noGrp="1"/>
          </p:cNvSpPr>
          <p:nvPr>
            <p:ph idx="1"/>
          </p:nvPr>
        </p:nvSpPr>
        <p:spPr>
          <a:xfrm>
            <a:off x="685800" y="885824"/>
            <a:ext cx="10820400" cy="5890895"/>
          </a:xfrm>
        </p:spPr>
        <p:txBody>
          <a:bodyPr/>
          <a:lstStyle/>
          <a:p>
            <a:pPr marL="0" indent="0">
              <a:buNone/>
            </a:pPr>
            <a:r>
              <a:rPr lang="nl-NL" b="1" dirty="0"/>
              <a:t>5 domeinen:                                4 examens:</a:t>
            </a:r>
          </a:p>
          <a:p>
            <a:pPr marL="0" indent="0">
              <a:buNone/>
            </a:pPr>
            <a:endParaRPr lang="nl-NL" dirty="0"/>
          </a:p>
        </p:txBody>
      </p:sp>
      <p:sp>
        <p:nvSpPr>
          <p:cNvPr id="8" name="Rechthoek 7">
            <a:extLst>
              <a:ext uri="{FF2B5EF4-FFF2-40B4-BE49-F238E27FC236}">
                <a16:creationId xmlns:a16="http://schemas.microsoft.com/office/drawing/2014/main" id="{AFB8EF0F-80F4-BF9F-F5FA-826D0F346384}"/>
              </a:ext>
            </a:extLst>
          </p:cNvPr>
          <p:cNvSpPr/>
          <p:nvPr/>
        </p:nvSpPr>
        <p:spPr>
          <a:xfrm>
            <a:off x="681036" y="4850011"/>
            <a:ext cx="2257425" cy="73104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t>Gesprekken</a:t>
            </a:r>
          </a:p>
        </p:txBody>
      </p:sp>
      <p:sp>
        <p:nvSpPr>
          <p:cNvPr id="10" name="Rechthoek 9">
            <a:extLst>
              <a:ext uri="{FF2B5EF4-FFF2-40B4-BE49-F238E27FC236}">
                <a16:creationId xmlns:a16="http://schemas.microsoft.com/office/drawing/2014/main" id="{57807485-62C6-4BA7-6551-931639B42B41}"/>
              </a:ext>
            </a:extLst>
          </p:cNvPr>
          <p:cNvSpPr/>
          <p:nvPr/>
        </p:nvSpPr>
        <p:spPr>
          <a:xfrm>
            <a:off x="681036" y="5630466"/>
            <a:ext cx="2257425" cy="7310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t>Schrijven</a:t>
            </a:r>
          </a:p>
        </p:txBody>
      </p:sp>
      <p:sp>
        <p:nvSpPr>
          <p:cNvPr id="11" name="Rechthoek 10">
            <a:extLst>
              <a:ext uri="{FF2B5EF4-FFF2-40B4-BE49-F238E27FC236}">
                <a16:creationId xmlns:a16="http://schemas.microsoft.com/office/drawing/2014/main" id="{2D4C75C6-736F-9F76-F6C7-6974FC1F9FE6}"/>
              </a:ext>
            </a:extLst>
          </p:cNvPr>
          <p:cNvSpPr/>
          <p:nvPr/>
        </p:nvSpPr>
        <p:spPr>
          <a:xfrm>
            <a:off x="681036" y="4058245"/>
            <a:ext cx="2257425" cy="7310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t>Spreken</a:t>
            </a:r>
          </a:p>
        </p:txBody>
      </p:sp>
      <p:sp>
        <p:nvSpPr>
          <p:cNvPr id="12" name="Rechthoek 11">
            <a:extLst>
              <a:ext uri="{FF2B5EF4-FFF2-40B4-BE49-F238E27FC236}">
                <a16:creationId xmlns:a16="http://schemas.microsoft.com/office/drawing/2014/main" id="{6F164F77-A289-C3AD-0C84-2B974F420901}"/>
              </a:ext>
            </a:extLst>
          </p:cNvPr>
          <p:cNvSpPr/>
          <p:nvPr/>
        </p:nvSpPr>
        <p:spPr>
          <a:xfrm>
            <a:off x="681035" y="2623264"/>
            <a:ext cx="2257425" cy="731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t>Luisteren</a:t>
            </a:r>
          </a:p>
        </p:txBody>
      </p:sp>
      <p:sp>
        <p:nvSpPr>
          <p:cNvPr id="13" name="Rechthoek 12">
            <a:extLst>
              <a:ext uri="{FF2B5EF4-FFF2-40B4-BE49-F238E27FC236}">
                <a16:creationId xmlns:a16="http://schemas.microsoft.com/office/drawing/2014/main" id="{5E2231A7-12CB-5DB0-00EE-9DA29CE4D24E}"/>
              </a:ext>
            </a:extLst>
          </p:cNvPr>
          <p:cNvSpPr/>
          <p:nvPr/>
        </p:nvSpPr>
        <p:spPr>
          <a:xfrm>
            <a:off x="685800" y="1783556"/>
            <a:ext cx="2257425" cy="731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t>Lezen</a:t>
            </a:r>
          </a:p>
        </p:txBody>
      </p:sp>
      <p:sp>
        <p:nvSpPr>
          <p:cNvPr id="17" name="Rechthoek 16">
            <a:extLst>
              <a:ext uri="{FF2B5EF4-FFF2-40B4-BE49-F238E27FC236}">
                <a16:creationId xmlns:a16="http://schemas.microsoft.com/office/drawing/2014/main" id="{D1162085-B89A-5A16-EF75-1A8C34F69B9D}"/>
              </a:ext>
            </a:extLst>
          </p:cNvPr>
          <p:cNvSpPr/>
          <p:nvPr/>
        </p:nvSpPr>
        <p:spPr>
          <a:xfrm>
            <a:off x="4724400" y="1936134"/>
            <a:ext cx="2257426" cy="10023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Centraal examen</a:t>
            </a:r>
          </a:p>
        </p:txBody>
      </p:sp>
      <p:sp>
        <p:nvSpPr>
          <p:cNvPr id="21" name="Rechthoek 20">
            <a:extLst>
              <a:ext uri="{FF2B5EF4-FFF2-40B4-BE49-F238E27FC236}">
                <a16:creationId xmlns:a16="http://schemas.microsoft.com/office/drawing/2014/main" id="{71F0D58E-411D-21EC-4945-559BDE48C9C5}"/>
              </a:ext>
            </a:extLst>
          </p:cNvPr>
          <p:cNvSpPr/>
          <p:nvPr/>
        </p:nvSpPr>
        <p:spPr>
          <a:xfrm>
            <a:off x="4724398" y="4071937"/>
            <a:ext cx="2257425" cy="73104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t>examen</a:t>
            </a:r>
          </a:p>
        </p:txBody>
      </p:sp>
      <p:sp>
        <p:nvSpPr>
          <p:cNvPr id="22" name="Rechthoek 21">
            <a:extLst>
              <a:ext uri="{FF2B5EF4-FFF2-40B4-BE49-F238E27FC236}">
                <a16:creationId xmlns:a16="http://schemas.microsoft.com/office/drawing/2014/main" id="{0ACF2656-DB75-8FD2-C8B9-D2751B55C892}"/>
              </a:ext>
            </a:extLst>
          </p:cNvPr>
          <p:cNvSpPr/>
          <p:nvPr/>
        </p:nvSpPr>
        <p:spPr>
          <a:xfrm>
            <a:off x="4724396" y="5628085"/>
            <a:ext cx="2257425" cy="7310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t>examen</a:t>
            </a:r>
          </a:p>
        </p:txBody>
      </p:sp>
      <p:sp>
        <p:nvSpPr>
          <p:cNvPr id="23" name="Rechthoek 22">
            <a:extLst>
              <a:ext uri="{FF2B5EF4-FFF2-40B4-BE49-F238E27FC236}">
                <a16:creationId xmlns:a16="http://schemas.microsoft.com/office/drawing/2014/main" id="{4523507B-BE1E-135E-BE2C-B8784291256E}"/>
              </a:ext>
            </a:extLst>
          </p:cNvPr>
          <p:cNvSpPr/>
          <p:nvPr/>
        </p:nvSpPr>
        <p:spPr>
          <a:xfrm>
            <a:off x="4724397" y="4850011"/>
            <a:ext cx="2257425" cy="73104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t>examen</a:t>
            </a:r>
          </a:p>
        </p:txBody>
      </p:sp>
      <p:sp>
        <p:nvSpPr>
          <p:cNvPr id="24" name="Pijl: rechts 23">
            <a:extLst>
              <a:ext uri="{FF2B5EF4-FFF2-40B4-BE49-F238E27FC236}">
                <a16:creationId xmlns:a16="http://schemas.microsoft.com/office/drawing/2014/main" id="{EA7592E8-E8DB-E57D-EDA9-E7E9749A6827}"/>
              </a:ext>
            </a:extLst>
          </p:cNvPr>
          <p:cNvSpPr/>
          <p:nvPr/>
        </p:nvSpPr>
        <p:spPr>
          <a:xfrm>
            <a:off x="3429000" y="2254424"/>
            <a:ext cx="978408" cy="484632"/>
          </a:xfrm>
          <a:prstGeom prst="rightArrow">
            <a:avLst/>
          </a:prstGeom>
          <a:solidFill>
            <a:srgbClr val="F612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Pijl: rechts 24">
            <a:extLst>
              <a:ext uri="{FF2B5EF4-FFF2-40B4-BE49-F238E27FC236}">
                <a16:creationId xmlns:a16="http://schemas.microsoft.com/office/drawing/2014/main" id="{295110A5-B56A-2BEF-297A-CCCB42604B9A}"/>
              </a:ext>
            </a:extLst>
          </p:cNvPr>
          <p:cNvSpPr/>
          <p:nvPr/>
        </p:nvSpPr>
        <p:spPr>
          <a:xfrm>
            <a:off x="3441954" y="4276105"/>
            <a:ext cx="978408" cy="484632"/>
          </a:xfrm>
          <a:prstGeom prst="rightArrow">
            <a:avLst/>
          </a:prstGeom>
          <a:solidFill>
            <a:srgbClr val="F612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Pijl: rechts 25">
            <a:extLst>
              <a:ext uri="{FF2B5EF4-FFF2-40B4-BE49-F238E27FC236}">
                <a16:creationId xmlns:a16="http://schemas.microsoft.com/office/drawing/2014/main" id="{FE6093A2-38A2-D879-AE2E-987900C65FB3}"/>
              </a:ext>
            </a:extLst>
          </p:cNvPr>
          <p:cNvSpPr/>
          <p:nvPr/>
        </p:nvSpPr>
        <p:spPr>
          <a:xfrm>
            <a:off x="3429000" y="4973217"/>
            <a:ext cx="978408" cy="484632"/>
          </a:xfrm>
          <a:prstGeom prst="rightArrow">
            <a:avLst/>
          </a:prstGeom>
          <a:solidFill>
            <a:srgbClr val="F612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Pijl: rechts 26">
            <a:extLst>
              <a:ext uri="{FF2B5EF4-FFF2-40B4-BE49-F238E27FC236}">
                <a16:creationId xmlns:a16="http://schemas.microsoft.com/office/drawing/2014/main" id="{1642C480-B9CA-1843-08EA-4D40A8E16B7F}"/>
              </a:ext>
            </a:extLst>
          </p:cNvPr>
          <p:cNvSpPr/>
          <p:nvPr/>
        </p:nvSpPr>
        <p:spPr>
          <a:xfrm>
            <a:off x="3429000" y="5729859"/>
            <a:ext cx="978408" cy="484632"/>
          </a:xfrm>
          <a:prstGeom prst="rightArrow">
            <a:avLst/>
          </a:prstGeom>
          <a:solidFill>
            <a:srgbClr val="F612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Pijl: rechts 27">
            <a:extLst>
              <a:ext uri="{FF2B5EF4-FFF2-40B4-BE49-F238E27FC236}">
                <a16:creationId xmlns:a16="http://schemas.microsoft.com/office/drawing/2014/main" id="{0499DC6E-D928-48B2-20CF-2BA6C0CE6D8F}"/>
              </a:ext>
            </a:extLst>
          </p:cNvPr>
          <p:cNvSpPr/>
          <p:nvPr/>
        </p:nvSpPr>
        <p:spPr>
          <a:xfrm>
            <a:off x="7419975" y="4850011"/>
            <a:ext cx="978408" cy="484632"/>
          </a:xfrm>
          <a:prstGeom prst="rightArrow">
            <a:avLst/>
          </a:prstGeom>
          <a:solidFill>
            <a:srgbClr val="F612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Pijl: rechts 28">
            <a:extLst>
              <a:ext uri="{FF2B5EF4-FFF2-40B4-BE49-F238E27FC236}">
                <a16:creationId xmlns:a16="http://schemas.microsoft.com/office/drawing/2014/main" id="{5E796970-455D-0E8C-AC24-EC101C781CCE}"/>
              </a:ext>
            </a:extLst>
          </p:cNvPr>
          <p:cNvSpPr/>
          <p:nvPr/>
        </p:nvSpPr>
        <p:spPr>
          <a:xfrm>
            <a:off x="7419975" y="2160364"/>
            <a:ext cx="978408" cy="484632"/>
          </a:xfrm>
          <a:prstGeom prst="rightArrow">
            <a:avLst/>
          </a:prstGeom>
          <a:solidFill>
            <a:srgbClr val="F612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Ovaal 29">
            <a:extLst>
              <a:ext uri="{FF2B5EF4-FFF2-40B4-BE49-F238E27FC236}">
                <a16:creationId xmlns:a16="http://schemas.microsoft.com/office/drawing/2014/main" id="{63DBD9AF-B848-C4B1-0137-1A851F9C4B5C}"/>
              </a:ext>
            </a:extLst>
          </p:cNvPr>
          <p:cNvSpPr/>
          <p:nvPr/>
        </p:nvSpPr>
        <p:spPr>
          <a:xfrm>
            <a:off x="8836531" y="1947862"/>
            <a:ext cx="126949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dirty="0"/>
              <a:t>50 %</a:t>
            </a:r>
          </a:p>
        </p:txBody>
      </p:sp>
      <p:sp>
        <p:nvSpPr>
          <p:cNvPr id="31" name="Ovaal 30">
            <a:extLst>
              <a:ext uri="{FF2B5EF4-FFF2-40B4-BE49-F238E27FC236}">
                <a16:creationId xmlns:a16="http://schemas.microsoft.com/office/drawing/2014/main" id="{FE213BDF-246B-ACB3-0257-A953831B262C}"/>
              </a:ext>
            </a:extLst>
          </p:cNvPr>
          <p:cNvSpPr/>
          <p:nvPr/>
        </p:nvSpPr>
        <p:spPr>
          <a:xfrm>
            <a:off x="8836536" y="4666655"/>
            <a:ext cx="126948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dirty="0"/>
              <a:t>50 %</a:t>
            </a:r>
          </a:p>
        </p:txBody>
      </p:sp>
    </p:spTree>
    <p:extLst>
      <p:ext uri="{BB962C8B-B14F-4D97-AF65-F5344CB8AC3E}">
        <p14:creationId xmlns:p14="http://schemas.microsoft.com/office/powerpoint/2010/main" val="318196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8D5B90-077E-F2DF-E2D5-7D7838176403}"/>
              </a:ext>
            </a:extLst>
          </p:cNvPr>
          <p:cNvSpPr>
            <a:spLocks noGrp="1"/>
          </p:cNvSpPr>
          <p:nvPr>
            <p:ph type="title"/>
          </p:nvPr>
        </p:nvSpPr>
        <p:spPr/>
        <p:txBody>
          <a:bodyPr/>
          <a:lstStyle/>
          <a:p>
            <a:r>
              <a:rPr lang="nl-NL" dirty="0"/>
              <a:t>                        Compenseren</a:t>
            </a:r>
          </a:p>
        </p:txBody>
      </p:sp>
      <p:sp>
        <p:nvSpPr>
          <p:cNvPr id="3" name="Tijdelijke aanduiding voor inhoud 2">
            <a:extLst>
              <a:ext uri="{FF2B5EF4-FFF2-40B4-BE49-F238E27FC236}">
                <a16:creationId xmlns:a16="http://schemas.microsoft.com/office/drawing/2014/main" id="{B15A35B2-35DF-E362-1DEC-F82D2FE48600}"/>
              </a:ext>
            </a:extLst>
          </p:cNvPr>
          <p:cNvSpPr>
            <a:spLocks noGrp="1"/>
          </p:cNvSpPr>
          <p:nvPr>
            <p:ph idx="1"/>
          </p:nvPr>
        </p:nvSpPr>
        <p:spPr/>
        <p:txBody>
          <a:bodyPr>
            <a:normAutofit/>
          </a:bodyPr>
          <a:lstStyle/>
          <a:p>
            <a:pPr marL="0" indent="0" algn="l">
              <a:buNone/>
            </a:pPr>
            <a:r>
              <a:rPr lang="nl-NL" b="0" i="0" dirty="0">
                <a:solidFill>
                  <a:srgbClr val="333333"/>
                </a:solidFill>
                <a:effectLst/>
                <a:latin typeface="Arial" panose="020B0604020202020204" pitchFamily="34" charset="0"/>
              </a:rPr>
              <a:t>Je kan je cijfer voor Nederlands compenseren met de generieke vakken Engels en rekenen. </a:t>
            </a:r>
          </a:p>
          <a:p>
            <a:pPr marL="0" indent="0" algn="l">
              <a:buNone/>
            </a:pPr>
            <a:endParaRPr lang="nl-NL" dirty="0">
              <a:solidFill>
                <a:srgbClr val="333333"/>
              </a:solidFill>
              <a:latin typeface="Arial" panose="020B0604020202020204" pitchFamily="34" charset="0"/>
            </a:endParaRPr>
          </a:p>
          <a:p>
            <a:pPr marL="0" indent="0" algn="l">
              <a:buNone/>
            </a:pPr>
            <a:endParaRPr lang="nl-NL" b="0" i="0" dirty="0">
              <a:solidFill>
                <a:srgbClr val="333333"/>
              </a:solidFill>
              <a:effectLst/>
              <a:latin typeface="Arial" panose="020B0604020202020204" pitchFamily="34" charset="0"/>
            </a:endParaRPr>
          </a:p>
          <a:p>
            <a:pPr marL="0" indent="0" algn="l">
              <a:buNone/>
            </a:pPr>
            <a:r>
              <a:rPr lang="nl-NL" b="0" i="0" dirty="0">
                <a:solidFill>
                  <a:srgbClr val="333333"/>
                </a:solidFill>
                <a:effectLst/>
                <a:latin typeface="Arial" panose="020B0604020202020204" pitchFamily="34" charset="0"/>
              </a:rPr>
              <a:t>			</a:t>
            </a:r>
            <a:endParaRPr lang="nl-NL" dirty="0">
              <a:solidFill>
                <a:srgbClr val="333333"/>
              </a:solidFill>
              <a:latin typeface="Arial" panose="020B0604020202020204" pitchFamily="34" charset="0"/>
            </a:endParaRPr>
          </a:p>
          <a:p>
            <a:pPr marL="0" indent="0" algn="l">
              <a:buNone/>
            </a:pPr>
            <a:endParaRPr lang="nl-NL" b="0" i="0" dirty="0">
              <a:solidFill>
                <a:srgbClr val="333333"/>
              </a:solidFill>
              <a:effectLst/>
              <a:latin typeface="Arial" panose="020B0604020202020204" pitchFamily="34" charset="0"/>
            </a:endParaRPr>
          </a:p>
          <a:p>
            <a:pPr marL="0" indent="0" algn="l">
              <a:buNone/>
            </a:pPr>
            <a:r>
              <a:rPr lang="nl-NL" sz="9600" dirty="0">
                <a:solidFill>
                  <a:srgbClr val="333333"/>
                </a:solidFill>
                <a:latin typeface="Arial" panose="020B0604020202020204" pitchFamily="34" charset="0"/>
              </a:rPr>
              <a:t>                                              </a:t>
            </a:r>
            <a:endParaRPr lang="nl-NL" sz="9600" b="0" i="0" dirty="0">
              <a:solidFill>
                <a:srgbClr val="333333"/>
              </a:solidFill>
              <a:effectLst/>
              <a:latin typeface="Arial" panose="020B0604020202020204" pitchFamily="34" charset="0"/>
            </a:endParaRPr>
          </a:p>
        </p:txBody>
      </p:sp>
      <p:sp>
        <p:nvSpPr>
          <p:cNvPr id="4" name="Rechthoek 3">
            <a:extLst>
              <a:ext uri="{FF2B5EF4-FFF2-40B4-BE49-F238E27FC236}">
                <a16:creationId xmlns:a16="http://schemas.microsoft.com/office/drawing/2014/main" id="{88B8D797-60DF-1A63-CBF3-5ED425DB3ABD}"/>
              </a:ext>
            </a:extLst>
          </p:cNvPr>
          <p:cNvSpPr/>
          <p:nvPr/>
        </p:nvSpPr>
        <p:spPr>
          <a:xfrm>
            <a:off x="2377440" y="3429000"/>
            <a:ext cx="6258560" cy="15494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nl-NL" sz="8800" dirty="0"/>
              <a:t>5-6-6</a:t>
            </a:r>
          </a:p>
        </p:txBody>
      </p:sp>
    </p:spTree>
    <p:extLst>
      <p:ext uri="{BB962C8B-B14F-4D97-AF65-F5344CB8AC3E}">
        <p14:creationId xmlns:p14="http://schemas.microsoft.com/office/powerpoint/2010/main" val="276878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E2C44C8-AEF9-B2C1-8B46-9774C98CB2C0}"/>
              </a:ext>
            </a:extLst>
          </p:cNvPr>
          <p:cNvSpPr>
            <a:spLocks noGrp="1"/>
          </p:cNvSpPr>
          <p:nvPr>
            <p:ph type="title"/>
          </p:nvPr>
        </p:nvSpPr>
        <p:spPr>
          <a:xfrm>
            <a:off x="1524000" y="3851974"/>
            <a:ext cx="9144000" cy="1152663"/>
          </a:xfrm>
        </p:spPr>
        <p:txBody>
          <a:bodyPr vert="horz" lIns="91440" tIns="45720" rIns="91440" bIns="45720" rtlCol="0" anchor="b">
            <a:normAutofit/>
          </a:bodyPr>
          <a:lstStyle/>
          <a:p>
            <a:pPr algn="ctr"/>
            <a:r>
              <a:rPr lang="en-US" b="1" dirty="0" err="1"/>
              <a:t>Vrijstellingen</a:t>
            </a:r>
            <a:r>
              <a:rPr lang="en-US" b="1" dirty="0"/>
              <a:t> </a:t>
            </a:r>
            <a:r>
              <a:rPr lang="en-US" b="1" dirty="0" err="1"/>
              <a:t>aanvragen</a:t>
            </a:r>
            <a:endParaRPr lang="en-US" b="1" dirty="0"/>
          </a:p>
        </p:txBody>
      </p:sp>
      <p:pic>
        <p:nvPicPr>
          <p:cNvPr id="1026" name="Picture 2" descr="Vrijstelling overdrachtsbelasting heeft averechts effect - NLVERHUIST">
            <a:extLst>
              <a:ext uri="{FF2B5EF4-FFF2-40B4-BE49-F238E27FC236}">
                <a16:creationId xmlns:a16="http://schemas.microsoft.com/office/drawing/2014/main" id="{127102A6-AF62-2CA1-120F-FB1C1445C93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9077" r="1" b="6100"/>
          <a:stretch/>
        </p:blipFill>
        <p:spPr bwMode="auto">
          <a:xfrm>
            <a:off x="838201" y="10"/>
            <a:ext cx="10484412" cy="381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978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2" name="Rectangle 3084">
            <a:extLst>
              <a:ext uri="{FF2B5EF4-FFF2-40B4-BE49-F238E27FC236}">
                <a16:creationId xmlns:a16="http://schemas.microsoft.com/office/drawing/2014/main" id="{72018E1B-E0B9-4440-AFF3-4112E50A27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9F1343E-BA6F-C0F7-7CEA-65E5C0C45095}"/>
              </a:ext>
            </a:extLst>
          </p:cNvPr>
          <p:cNvSpPr>
            <a:spLocks noGrp="1"/>
          </p:cNvSpPr>
          <p:nvPr>
            <p:ph type="title"/>
          </p:nvPr>
        </p:nvSpPr>
        <p:spPr>
          <a:xfrm>
            <a:off x="838200" y="557190"/>
            <a:ext cx="10515600" cy="1230970"/>
          </a:xfrm>
        </p:spPr>
        <p:txBody>
          <a:bodyPr vert="horz" lIns="91440" tIns="45720" rIns="91440" bIns="45720" rtlCol="0" anchor="ctr">
            <a:normAutofit/>
          </a:bodyPr>
          <a:lstStyle/>
          <a:p>
            <a:r>
              <a:rPr lang="en-US" sz="5200" kern="1200" dirty="0" err="1">
                <a:solidFill>
                  <a:schemeClr val="tx1"/>
                </a:solidFill>
                <a:latin typeface="+mj-lt"/>
                <a:ea typeface="+mj-ea"/>
                <a:cs typeface="+mj-cs"/>
              </a:rPr>
              <a:t>Niet</a:t>
            </a:r>
            <a:r>
              <a:rPr lang="en-US" sz="5200" kern="1200" dirty="0">
                <a:solidFill>
                  <a:schemeClr val="tx1"/>
                </a:solidFill>
                <a:latin typeface="+mj-lt"/>
                <a:ea typeface="+mj-ea"/>
                <a:cs typeface="+mj-cs"/>
              </a:rPr>
              <a:t> in de </a:t>
            </a:r>
            <a:r>
              <a:rPr lang="en-US" sz="5200" kern="1200" dirty="0" err="1">
                <a:solidFill>
                  <a:schemeClr val="tx1"/>
                </a:solidFill>
                <a:latin typeface="+mj-lt"/>
                <a:ea typeface="+mj-ea"/>
                <a:cs typeface="+mj-cs"/>
              </a:rPr>
              <a:t>klas</a:t>
            </a:r>
            <a:r>
              <a:rPr lang="en-US" sz="5200" kern="1200" dirty="0">
                <a:solidFill>
                  <a:schemeClr val="tx1"/>
                </a:solidFill>
                <a:latin typeface="+mj-lt"/>
                <a:ea typeface="+mj-ea"/>
                <a:cs typeface="+mj-cs"/>
              </a:rPr>
              <a:t> !</a:t>
            </a:r>
          </a:p>
        </p:txBody>
      </p:sp>
      <p:pic>
        <p:nvPicPr>
          <p:cNvPr id="3076" name="Picture 4" descr="Jasje kleurplaat | Gratis Kleurplaten printen">
            <a:extLst>
              <a:ext uri="{FF2B5EF4-FFF2-40B4-BE49-F238E27FC236}">
                <a16:creationId xmlns:a16="http://schemas.microsoft.com/office/drawing/2014/main" id="{D22AE3CE-E000-C869-F011-7FBA9C76EE5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435" r="4387" b="3"/>
          <a:stretch/>
        </p:blipFill>
        <p:spPr bwMode="auto">
          <a:xfrm>
            <a:off x="1020815" y="2532757"/>
            <a:ext cx="2827865" cy="373189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Dit zijn de 10 tofste petten voor deze zomer">
            <a:extLst>
              <a:ext uri="{FF2B5EF4-FFF2-40B4-BE49-F238E27FC236}">
                <a16:creationId xmlns:a16="http://schemas.microsoft.com/office/drawing/2014/main" id="{88920390-5CF6-4C6B-FD37-A25BD44B9B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645" r="12579" b="-1"/>
          <a:stretch/>
        </p:blipFill>
        <p:spPr bwMode="auto">
          <a:xfrm>
            <a:off x="4682067" y="2532758"/>
            <a:ext cx="2827865" cy="373189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onde sticker rood kruis – Webshop Print Copy Service">
            <a:extLst>
              <a:ext uri="{FF2B5EF4-FFF2-40B4-BE49-F238E27FC236}">
                <a16:creationId xmlns:a16="http://schemas.microsoft.com/office/drawing/2014/main" id="{DEEE2632-4C01-DA75-405F-F0370B636D9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407" r="11816" b="-1"/>
          <a:stretch/>
        </p:blipFill>
        <p:spPr bwMode="auto">
          <a:xfrm>
            <a:off x="1624753" y="4404401"/>
            <a:ext cx="1432561" cy="155861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10x lekker vegetarisch eten in Wenen • time to momo">
            <a:extLst>
              <a:ext uri="{FF2B5EF4-FFF2-40B4-BE49-F238E27FC236}">
                <a16:creationId xmlns:a16="http://schemas.microsoft.com/office/drawing/2014/main" id="{4359F038-72F2-A0AC-A89A-68A0DD749418}"/>
              </a:ext>
            </a:extLst>
          </p:cNvPr>
          <p:cNvPicPr>
            <a:picLocks noGrp="1" noChangeAspect="1" noChangeArrowheads="1"/>
          </p:cNvPicPr>
          <p:nvPr>
            <p:ph idx="1"/>
          </p:nvPr>
        </p:nvPicPr>
        <p:blipFill rotWithShape="1">
          <a:blip r:embed="rId5">
            <a:extLst>
              <a:ext uri="{28A0092B-C50C-407E-A947-70E740481C1C}">
                <a14:useLocalDpi xmlns:a14="http://schemas.microsoft.com/office/drawing/2010/main" val="0"/>
              </a:ext>
            </a:extLst>
          </a:blip>
          <a:srcRect l="31280" r="18295" b="1"/>
          <a:stretch/>
        </p:blipFill>
        <p:spPr bwMode="auto">
          <a:xfrm>
            <a:off x="8016510" y="2370427"/>
            <a:ext cx="2827865" cy="37318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Ronde sticker rood kruis – Webshop Print Copy Service">
            <a:extLst>
              <a:ext uri="{FF2B5EF4-FFF2-40B4-BE49-F238E27FC236}">
                <a16:creationId xmlns:a16="http://schemas.microsoft.com/office/drawing/2014/main" id="{8BD747E5-0C18-B98E-0F21-2C458852FE3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407" r="11816" b="-1"/>
          <a:stretch/>
        </p:blipFill>
        <p:spPr bwMode="auto">
          <a:xfrm>
            <a:off x="5515454" y="4587859"/>
            <a:ext cx="1432561" cy="15586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Ronde sticker rood kruis – Webshop Print Copy Service">
            <a:extLst>
              <a:ext uri="{FF2B5EF4-FFF2-40B4-BE49-F238E27FC236}">
                <a16:creationId xmlns:a16="http://schemas.microsoft.com/office/drawing/2014/main" id="{80C69D94-A047-BBB7-6B8F-1935F86167A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407" r="11816" b="-1"/>
          <a:stretch/>
        </p:blipFill>
        <p:spPr bwMode="auto">
          <a:xfrm>
            <a:off x="8945880" y="4398702"/>
            <a:ext cx="1432561" cy="1558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3106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3224</TotalTime>
  <Words>430</Words>
  <Application>Microsoft Office PowerPoint</Application>
  <PresentationFormat>Breedbeeld</PresentationFormat>
  <Paragraphs>55</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Calibri Light</vt:lpstr>
      <vt:lpstr>Kantoorthema</vt:lpstr>
      <vt:lpstr>Nederlands</vt:lpstr>
      <vt:lpstr>  Georgette Enthofen</vt:lpstr>
      <vt:lpstr>Wat is Nederlands voor jou en wat wil je leren dit jaar?</vt:lpstr>
      <vt:lpstr>Wat zou je allemaal kunnen doen met deze mega hamburger?​</vt:lpstr>
      <vt:lpstr>Hoe ziet het vak Nederlands eruit?</vt:lpstr>
      <vt:lpstr>PowerPoint-presentatie</vt:lpstr>
      <vt:lpstr>                        Compenseren</vt:lpstr>
      <vt:lpstr>Vrijstellingen aanvragen</vt:lpstr>
      <vt:lpstr>Niet in de klas !</vt:lpstr>
      <vt:lpstr>Lokaal netjes achterlaten</vt:lpstr>
      <vt:lpstr>Te laat, wat dan?</vt:lpstr>
      <vt:lpstr>Eruit gestuurd, wat te doen?</vt:lpstr>
      <vt:lpstr>Mobieltje</vt:lpstr>
      <vt:lpstr>Wat heb je nodig tijdens de les</vt:lpstr>
      <vt:lpstr>Volgende les</vt:lpstr>
      <vt:lpstr>Spelletje Galgje</vt:lpstr>
      <vt:lpstr> SpelletjeWie is het?</vt:lpstr>
      <vt:lpstr>Spelletje Lingo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Georgette Enthofen</dc:creator>
  <cp:lastModifiedBy>Georgette Enthofen</cp:lastModifiedBy>
  <cp:revision>1</cp:revision>
  <dcterms:created xsi:type="dcterms:W3CDTF">2023-06-07T13:34:34Z</dcterms:created>
  <dcterms:modified xsi:type="dcterms:W3CDTF">2023-08-30T08:48:51Z</dcterms:modified>
</cp:coreProperties>
</file>